
<file path=[Content_Types].xml><?xml version="1.0" encoding="utf-8"?>
<Types xmlns="http://schemas.openxmlformats.org/package/2006/content-types">
  <Override PartName="/ppt/diagrams/drawing2.xml" ContentType="application/vnd.ms-office.drawingml.diagramDrawing+xml"/>
  <Override PartName="/ppt/diagrams/data17.xml" ContentType="application/vnd.openxmlformats-officedocument.drawingml.diagramData+xml"/>
  <Override PartName="/ppt/diagrams/colors22.xml" ContentType="application/vnd.openxmlformats-officedocument.drawingml.diagramColors+xml"/>
  <Override PartName="/ppt/slides/slide4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diagrams/data24.xml" ContentType="application/vnd.openxmlformats-officedocument.drawingml.diagramData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3.xml" ContentType="application/vnd.openxmlformats-officedocument.drawingml.diagramData+xml"/>
  <Override PartName="/ppt/diagrams/quickStyle28.xml" ContentType="application/vnd.openxmlformats-officedocument.drawingml.diagramStyle+xml"/>
  <Default Extension="xml" ContentType="application/xml"/>
  <Override PartName="/ppt/slides/slide14.xml" ContentType="application/vnd.openxmlformats-officedocument.presentationml.slide+xml"/>
  <Override PartName="/ppt/diagrams/quickStyle17.xml" ContentType="application/vnd.openxmlformats-officedocument.drawingml.diagramStyle+xml"/>
  <Override PartName="/ppt/diagrams/drawing18.xml" ContentType="application/vnd.ms-office.drawingml.diagramDrawing+xml"/>
  <Override PartName="/ppt/diagrams/data20.xml" ContentType="application/vnd.openxmlformats-officedocument.drawingml.diagramData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24.xml" ContentType="application/vnd.openxmlformats-officedocument.drawingml.diagramStyle+xml"/>
  <Override PartName="/ppt/diagrams/drawing25.xml" ContentType="application/vnd.ms-office.drawingml.diagramDrawing+xml"/>
  <Override PartName="/ppt/diagrams/layout28.xml" ContentType="application/vnd.openxmlformats-officedocument.drawingml.diagramLayout+xml"/>
  <Override PartName="/ppt/diagrams/colors8.xml" ContentType="application/vnd.openxmlformats-officedocument.drawingml.diagramColors+xml"/>
  <Override PartName="/ppt/diagrams/quickStyle13.xml" ContentType="application/vnd.openxmlformats-officedocument.drawingml.diagramStyle+xml"/>
  <Override PartName="/ppt/diagrams/drawing14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rawing7.xml" ContentType="application/vnd.ms-office.drawingml.diagramDrawing+xml"/>
  <Override PartName="/ppt/diagrams/layout13.xml" ContentType="application/vnd.openxmlformats-officedocument.drawingml.diagramLayout+xml"/>
  <Override PartName="/ppt/diagrams/quickStyle20.xml" ContentType="application/vnd.openxmlformats-officedocument.drawingml.diagramStyle+xml"/>
  <Override PartName="/ppt/diagrams/drawing21.xml" ContentType="application/vnd.ms-office.drawingml.diagramDrawing+xml"/>
  <Override PartName="/ppt/diagrams/layout24.xml" ContentType="application/vnd.openxmlformats-officedocument.drawingml.diagramLayout+xml"/>
  <Override PartName="/ppt/diagrams/colors27.xml" ContentType="application/vnd.openxmlformats-officedocument.drawingml.diagramColors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diagrams/colors16.xml" ContentType="application/vnd.openxmlformats-officedocument.drawingml.diagramColors+xml"/>
  <Override PartName="/ppt/diagrams/data18.xml" ContentType="application/vnd.openxmlformats-officedocument.drawingml.diagramData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drawing3.xml" ContentType="application/vnd.ms-office.drawingml.diagramDrawing+xml"/>
  <Override PartName="/ppt/diagrams/colors12.xml" ContentType="application/vnd.openxmlformats-officedocument.drawingml.diagramColors+xml"/>
  <Override PartName="/ppt/diagrams/layout20.xml" ContentType="application/vnd.openxmlformats-officedocument.drawingml.diagramLayout+xml"/>
  <Override PartName="/ppt/diagrams/colors23.xml" ContentType="application/vnd.openxmlformats-officedocument.drawingml.diagramColors+xml"/>
  <Override PartName="/ppt/diagrams/data25.xml" ContentType="application/vnd.openxmlformats-officedocument.drawingml.diagramData+xml"/>
  <Override PartName="/ppt/presProps.xml" ContentType="application/vnd.openxmlformats-officedocument.presentationml.presProps+xml"/>
  <Override PartName="/ppt/diagrams/quickStyle3.xml" ContentType="application/vnd.openxmlformats-officedocument.drawingml.diagramStyle+xml"/>
  <Override PartName="/ppt/diagrams/data14.xml" ContentType="application/vnd.openxmlformats-officedocument.drawingml.diagramData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drawing19.xml" ContentType="application/vnd.ms-office.drawingml.diagramDrawing+xml"/>
  <Override PartName="/ppt/diagrams/data21.xml" ContentType="application/vnd.openxmlformats-officedocument.drawingml.diagramData+xml"/>
  <Override PartName="/ppt/presentation.xml" ContentType="application/vnd.openxmlformats-officedocument.presentationml.presentation.main+xml"/>
  <Override PartName="/ppt/diagrams/layout6.xml" ContentType="application/vnd.openxmlformats-officedocument.drawingml.diagramLayout+xml"/>
  <Override PartName="/ppt/diagrams/data10.xml" ContentType="application/vnd.openxmlformats-officedocument.drawingml.diagramData+xml"/>
  <Override PartName="/ppt/diagrams/quickStyle18.xml" ContentType="application/vnd.openxmlformats-officedocument.drawingml.diagramStyl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diagrams/quickStyle14.xml" ContentType="application/vnd.openxmlformats-officedocument.drawingml.diagramStyle+xml"/>
  <Override PartName="/ppt/diagrams/drawing15.xml" ContentType="application/vnd.ms-office.drawingml.diagramDrawing+xml"/>
  <Override PartName="/ppt/diagrams/layout18.xml" ContentType="application/vnd.openxmlformats-officedocument.drawingml.diagramLayout+xml"/>
  <Override PartName="/ppt/diagrams/quickStyle25.xml" ContentType="application/vnd.openxmlformats-officedocument.drawingml.diagramStyle+xml"/>
  <Override PartName="/ppt/diagrams/drawing26.xml" ContentType="application/vnd.ms-office.drawingml.diagramDrawing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rawing8.xml" ContentType="application/vnd.ms-office.drawingml.diagramDrawing+xml"/>
  <Override PartName="/ppt/diagrams/layout25.xml" ContentType="application/vnd.openxmlformats-officedocument.drawingml.diagramLayout+xml"/>
  <Override PartName="/ppt/diagrams/colors28.xml" ContentType="application/vnd.openxmlformats-officedocument.drawingml.diagramColors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diagrams/layout14.xml" ContentType="application/vnd.openxmlformats-officedocument.drawingml.diagramLayout+xml"/>
  <Override PartName="/ppt/diagrams/colors17.xml" ContentType="application/vnd.openxmlformats-officedocument.drawingml.diagramColors+xml"/>
  <Override PartName="/ppt/diagrams/drawing20.xml" ContentType="application/vnd.ms-office.drawingml.diagramDrawing+xml"/>
  <Override PartName="/ppt/diagrams/quickStyle21.xml" ContentType="application/vnd.openxmlformats-officedocument.drawingml.diagramStyle+xml"/>
  <Override PartName="/ppt/diagrams/drawing22.xml" ContentType="application/vnd.ms-office.drawingml.diagramDrawing+xml"/>
  <Override PartName="/ppt/diagrams/layout23.xml" ContentType="application/vnd.openxmlformats-officedocument.drawingml.diagramLayout+xml"/>
  <Override PartName="/ppt/diagrams/colors26.xml" ContentType="application/vnd.openxmlformats-officedocument.drawingml.diagramColors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ppt/diagrams/colors15.xml" ContentType="application/vnd.openxmlformats-officedocument.drawingml.diagramColors+xml"/>
  <Override PartName="/ppt/diagrams/data19.xml" ContentType="application/vnd.openxmlformats-officedocument.drawingml.diagramData+xml"/>
  <Override PartName="/ppt/diagrams/layout21.xml" ContentType="application/vnd.openxmlformats-officedocument.drawingml.diagramLayout+xml"/>
  <Override PartName="/ppt/diagrams/colors24.xml" ContentType="application/vnd.openxmlformats-officedocument.drawingml.diagramColors+xml"/>
  <Override PartName="/ppt/diagrams/data28.xml" ContentType="application/vnd.openxmlformats-officedocument.drawingml.diagramData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  <Override PartName="/ppt/diagrams/data26.xml" ContentType="application/vnd.openxmlformats-officedocument.drawingml.diagramData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diagrams/data15.xml" ContentType="application/vnd.openxmlformats-officedocument.drawingml.diagramData+xml"/>
  <Override PartName="/ppt/diagrams/colors20.xml" ContentType="application/vnd.openxmlformats-officedocument.drawingml.diagramColor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diagrams/data11.xml" ContentType="application/vnd.openxmlformats-officedocument.drawingml.diagramData+xml"/>
  <Override PartName="/ppt/diagrams/quickStyle19.xml" ContentType="application/vnd.openxmlformats-officedocument.drawingml.diagramStyle+xml"/>
  <Override PartName="/ppt/diagrams/data22.xml" ContentType="application/vnd.openxmlformats-officedocument.drawingml.diagramData+xml"/>
  <Default Extension="rels" ContentType="application/vnd.openxmlformats-package.relationships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diagrams/quickStyle26.xml" ContentType="application/vnd.openxmlformats-officedocument.drawingml.diagramStyle+xml"/>
  <Override PartName="/ppt/diagrams/drawing27.xml" ContentType="application/vnd.ms-office.drawingml.diagramDrawing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diagrams/quickStyle15.xml" ContentType="application/vnd.openxmlformats-officedocument.drawingml.diagramStyle+xml"/>
  <Override PartName="/ppt/diagrams/drawing16.xml" ContentType="application/vnd.ms-office.drawingml.diagramDrawing+xml"/>
  <Override PartName="/ppt/diagrams/layout19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rawing9.xml" ContentType="application/vnd.ms-office.drawingml.diagramDrawing+xml"/>
  <Override PartName="/ppt/diagrams/layout15.xml" ContentType="application/vnd.openxmlformats-officedocument.drawingml.diagramLayout+xml"/>
  <Override PartName="/ppt/diagrams/quickStyle22.xml" ContentType="application/vnd.openxmlformats-officedocument.drawingml.diagramStyle+xml"/>
  <Override PartName="/ppt/diagrams/drawing23.xml" ContentType="application/vnd.ms-office.drawingml.diagramDrawing+xml"/>
  <Override PartName="/ppt/diagrams/layout26.xml" ContentType="application/vnd.openxmlformats-officedocument.drawingml.diagramLayout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drawing12.xml" ContentType="application/vnd.ms-office.drawingml.diagramDrawing+xml"/>
  <Override PartName="/ppt/diagrams/colors18.xml" ContentType="application/vnd.openxmlformats-officedocument.drawingml.diagramColors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diagrams/drawing5.xml" ContentType="application/vnd.ms-office.drawingml.diagramDrawing+xml"/>
  <Override PartName="/ppt/diagrams/layout11.xml" ContentType="application/vnd.openxmlformats-officedocument.drawingml.diagramLayout+xml"/>
  <Override PartName="/ppt/diagrams/colors14.xml" ContentType="application/vnd.openxmlformats-officedocument.drawingml.diagramColors+xml"/>
  <Override PartName="/ppt/diagrams/layout22.xml" ContentType="application/vnd.openxmlformats-officedocument.drawingml.diagramLayout+xml"/>
  <Override PartName="/ppt/diagrams/colors25.xml" ContentType="application/vnd.openxmlformats-officedocument.drawingml.diagramColors+xml"/>
  <Override PartName="/ppt/diagrams/data27.xml" ContentType="application/vnd.openxmlformats-officedocument.drawingml.diagramData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data16.xml" ContentType="application/vnd.openxmlformats-officedocument.drawingml.diagramData+xml"/>
  <Override PartName="/ppt/slides/slide3.xml" ContentType="application/vnd.openxmlformats-officedocument.presentationml.slide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colors10.xml" ContentType="application/vnd.openxmlformats-officedocument.drawingml.diagramColors+xml"/>
  <Override PartName="/ppt/diagrams/colors21.xml" ContentType="application/vnd.openxmlformats-officedocument.drawingml.diagramColors+xml"/>
  <Override PartName="/ppt/diagrams/data23.xml" ContentType="application/vnd.openxmlformats-officedocument.drawingml.diagramData+xml"/>
  <Default Extension="jpeg" ContentType="image/jpeg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ppt/diagrams/data9.xml" ContentType="application/vnd.openxmlformats-officedocument.drawingml.diagramData+xml"/>
  <Override PartName="/ppt/diagrams/quickStyle16.xml" ContentType="application/vnd.openxmlformats-officedocument.drawingml.diagramStyle+xml"/>
  <Override PartName="/ppt/diagrams/drawing17.xml" ContentType="application/vnd.ms-office.drawingml.diagramDrawing+xml"/>
  <Override PartName="/ppt/diagrams/quickStyle27.xml" ContentType="application/vnd.openxmlformats-officedocument.drawingml.diagramStyle+xml"/>
  <Override PartName="/ppt/diagrams/drawing28.xml" ContentType="application/vnd.ms-office.drawingml.diagramDrawing+xml"/>
  <Override PartName="/ppt/diagrams/layout4.xml" ContentType="application/vnd.openxmlformats-officedocument.drawingml.diagramLayout+xml"/>
  <Override PartName="/ppt/diagrams/layout27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quickStyle12.xml" ContentType="application/vnd.openxmlformats-officedocument.drawingml.diagramStyle+xml"/>
  <Override PartName="/ppt/diagrams/drawing13.xml" ContentType="application/vnd.ms-office.drawingml.diagramDrawing+xml"/>
  <Override PartName="/ppt/diagrams/layout16.xml" ContentType="application/vnd.openxmlformats-officedocument.drawingml.diagramLayout+xml"/>
  <Override PartName="/ppt/diagrams/colors19.xml" ContentType="application/vnd.openxmlformats-officedocument.drawingml.diagramColors+xml"/>
  <Override PartName="/ppt/diagrams/quickStyle23.xml" ContentType="application/vnd.openxmlformats-officedocument.drawingml.diagramStyle+xml"/>
  <Override PartName="/ppt/diagrams/drawing24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6" r:id="rId2"/>
    <p:sldId id="295" r:id="rId3"/>
    <p:sldId id="294" r:id="rId4"/>
    <p:sldId id="296" r:id="rId5"/>
    <p:sldId id="297" r:id="rId6"/>
    <p:sldId id="298" r:id="rId7"/>
    <p:sldId id="299" r:id="rId8"/>
    <p:sldId id="300" r:id="rId9"/>
    <p:sldId id="301" r:id="rId10"/>
    <p:sldId id="302" r:id="rId11"/>
    <p:sldId id="304" r:id="rId12"/>
    <p:sldId id="305" r:id="rId13"/>
    <p:sldId id="307" r:id="rId14"/>
    <p:sldId id="308" r:id="rId15"/>
    <p:sldId id="309" r:id="rId16"/>
    <p:sldId id="310" r:id="rId17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-390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E97CFCB-0205-42BC-8078-686ACF1A75D8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2B884C9-3765-44FE-8926-3E9BF6B1E450}">
      <dgm:prSet custT="1"/>
      <dgm:spPr/>
      <dgm:t>
        <a:bodyPr/>
        <a:lstStyle/>
        <a:p>
          <a:r>
            <a:rPr lang="hr-HR" sz="4000" dirty="0"/>
            <a:t>U kojoj državi je započela Prva industrijska revolucija ?</a:t>
          </a:r>
          <a:endParaRPr lang="en-US" sz="40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20A5426-29D5-4ABF-8C7A-AC137D9F5C38}" type="parTrans" cxnId="{36F7E692-226B-4BD5-8313-D78797E02558}">
      <dgm:prSet/>
      <dgm:spPr/>
      <dgm:t>
        <a:bodyPr/>
        <a:lstStyle/>
        <a:p>
          <a:endParaRPr lang="en-US"/>
        </a:p>
      </dgm:t>
    </dgm:pt>
    <dgm:pt modelId="{47AEF1FE-E351-4F66-9B08-EEC97796CDA1}" type="sibTrans" cxnId="{36F7E692-226B-4BD5-8313-D78797E02558}">
      <dgm:prSet/>
      <dgm:spPr/>
      <dgm:t>
        <a:bodyPr/>
        <a:lstStyle/>
        <a:p>
          <a:endParaRPr lang="en-US"/>
        </a:p>
      </dgm:t>
    </dgm:pt>
    <dgm:pt modelId="{5D156975-1F19-413F-B979-4F74CA7B5D14}">
      <dgm:prSet custT="1"/>
      <dgm:spPr/>
      <dgm:t>
        <a:bodyPr/>
        <a:lstStyle/>
        <a:p>
          <a:r>
            <a:rPr lang="hr-HR" sz="3600" dirty="0"/>
            <a:t>Tko je usavršio parni stroj čime je on postao isplativ?</a:t>
          </a:r>
          <a:endParaRPr lang="en-US" sz="3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B5A3300-A443-402F-BDE4-D2350CACC931}" type="parTrans" cxnId="{69500D1F-5AB7-4098-97EC-6C97C52C12B5}">
      <dgm:prSet/>
      <dgm:spPr/>
      <dgm:t>
        <a:bodyPr/>
        <a:lstStyle/>
        <a:p>
          <a:endParaRPr lang="en-US"/>
        </a:p>
      </dgm:t>
    </dgm:pt>
    <dgm:pt modelId="{D0460D0F-EC63-4FD6-A0EC-33223D15A564}" type="sibTrans" cxnId="{69500D1F-5AB7-4098-97EC-6C97C52C12B5}">
      <dgm:prSet/>
      <dgm:spPr/>
      <dgm:t>
        <a:bodyPr/>
        <a:lstStyle/>
        <a:p>
          <a:endParaRPr lang="en-US"/>
        </a:p>
      </dgm:t>
    </dgm:pt>
    <dgm:pt modelId="{6DC47859-2BB8-44C8-84BD-0AB2AA9BE097}" type="pres">
      <dgm:prSet presAssocID="{5E97CFCB-0205-42BC-8078-686ACF1A75D8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hr-HR"/>
        </a:p>
      </dgm:t>
    </dgm:pt>
    <dgm:pt modelId="{210D3985-6FF2-4A24-BD0B-A1D981705ED0}" type="pres">
      <dgm:prSet presAssocID="{D2B884C9-3765-44FE-8926-3E9BF6B1E450}" presName="hierRoot1" presStyleCnt="0"/>
      <dgm:spPr/>
    </dgm:pt>
    <dgm:pt modelId="{0AF08AED-F33B-4A1E-A1F3-994DB7EDC60B}" type="pres">
      <dgm:prSet presAssocID="{D2B884C9-3765-44FE-8926-3E9BF6B1E450}" presName="composite" presStyleCnt="0"/>
      <dgm:spPr/>
    </dgm:pt>
    <dgm:pt modelId="{75D4E817-3DBF-4480-8BA0-851E88F58B22}" type="pres">
      <dgm:prSet presAssocID="{D2B884C9-3765-44FE-8926-3E9BF6B1E450}" presName="background" presStyleLbl="node0" presStyleIdx="0" presStyleCnt="2"/>
      <dgm:spPr/>
    </dgm:pt>
    <dgm:pt modelId="{192A3C29-6C86-430D-ABFB-0730C049C468}" type="pres">
      <dgm:prSet presAssocID="{D2B884C9-3765-44FE-8926-3E9BF6B1E450}" presName="text" presStyleLbl="fgAcc0" presStyleIdx="0" presStyleCnt="2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B3DD147C-1536-48CE-869C-B2537208E58E}" type="pres">
      <dgm:prSet presAssocID="{D2B884C9-3765-44FE-8926-3E9BF6B1E450}" presName="hierChild2" presStyleCnt="0"/>
      <dgm:spPr/>
    </dgm:pt>
    <dgm:pt modelId="{080CE850-1660-42FC-929C-558F11C545F0}" type="pres">
      <dgm:prSet presAssocID="{5D156975-1F19-413F-B979-4F74CA7B5D14}" presName="hierRoot1" presStyleCnt="0"/>
      <dgm:spPr/>
    </dgm:pt>
    <dgm:pt modelId="{8C0766D7-90BD-4FAB-9DA4-BC59206DCA42}" type="pres">
      <dgm:prSet presAssocID="{5D156975-1F19-413F-B979-4F74CA7B5D14}" presName="composite" presStyleCnt="0"/>
      <dgm:spPr/>
    </dgm:pt>
    <dgm:pt modelId="{629FE5EA-1CEC-4147-92F4-8AD5620C3564}" type="pres">
      <dgm:prSet presAssocID="{5D156975-1F19-413F-B979-4F74CA7B5D14}" presName="background" presStyleLbl="node0" presStyleIdx="1" presStyleCnt="2"/>
      <dgm:spPr/>
    </dgm:pt>
    <dgm:pt modelId="{E9575634-5329-4EE4-8CEA-FCABFAC688B9}" type="pres">
      <dgm:prSet presAssocID="{5D156975-1F19-413F-B979-4F74CA7B5D14}" presName="text" presStyleLbl="fgAcc0" presStyleIdx="1" presStyleCnt="2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6D7FEDB7-3A9D-46CC-B7B7-8E36DCA5DE8D}" type="pres">
      <dgm:prSet presAssocID="{5D156975-1F19-413F-B979-4F74CA7B5D14}" presName="hierChild2" presStyleCnt="0"/>
      <dgm:spPr/>
    </dgm:pt>
  </dgm:ptLst>
  <dgm:cxnLst>
    <dgm:cxn modelId="{018905F5-F8FE-4EA6-8545-9FEB33FFFFC8}" type="presOf" srcId="{D2B884C9-3765-44FE-8926-3E9BF6B1E450}" destId="{192A3C29-6C86-430D-ABFB-0730C049C468}" srcOrd="0" destOrd="0" presId="urn:microsoft.com/office/officeart/2005/8/layout/hierarchy1"/>
    <dgm:cxn modelId="{6DA69332-015F-44E6-AEEA-3EF5DA6E0603}" type="presOf" srcId="{5E97CFCB-0205-42BC-8078-686ACF1A75D8}" destId="{6DC47859-2BB8-44C8-84BD-0AB2AA9BE097}" srcOrd="0" destOrd="0" presId="urn:microsoft.com/office/officeart/2005/8/layout/hierarchy1"/>
    <dgm:cxn modelId="{00FB998D-31CD-459A-A143-A7A175770A5E}" type="presOf" srcId="{5D156975-1F19-413F-B979-4F74CA7B5D14}" destId="{E9575634-5329-4EE4-8CEA-FCABFAC688B9}" srcOrd="0" destOrd="0" presId="urn:microsoft.com/office/officeart/2005/8/layout/hierarchy1"/>
    <dgm:cxn modelId="{36F7E692-226B-4BD5-8313-D78797E02558}" srcId="{5E97CFCB-0205-42BC-8078-686ACF1A75D8}" destId="{D2B884C9-3765-44FE-8926-3E9BF6B1E450}" srcOrd="0" destOrd="0" parTransId="{020A5426-29D5-4ABF-8C7A-AC137D9F5C38}" sibTransId="{47AEF1FE-E351-4F66-9B08-EEC97796CDA1}"/>
    <dgm:cxn modelId="{69500D1F-5AB7-4098-97EC-6C97C52C12B5}" srcId="{5E97CFCB-0205-42BC-8078-686ACF1A75D8}" destId="{5D156975-1F19-413F-B979-4F74CA7B5D14}" srcOrd="1" destOrd="0" parTransId="{EB5A3300-A443-402F-BDE4-D2350CACC931}" sibTransId="{D0460D0F-EC63-4FD6-A0EC-33223D15A564}"/>
    <dgm:cxn modelId="{8A27856A-860F-427E-B737-A2CA82094952}" type="presParOf" srcId="{6DC47859-2BB8-44C8-84BD-0AB2AA9BE097}" destId="{210D3985-6FF2-4A24-BD0B-A1D981705ED0}" srcOrd="0" destOrd="0" presId="urn:microsoft.com/office/officeart/2005/8/layout/hierarchy1"/>
    <dgm:cxn modelId="{F84974BD-35ED-4471-8A28-320F31F387CA}" type="presParOf" srcId="{210D3985-6FF2-4A24-BD0B-A1D981705ED0}" destId="{0AF08AED-F33B-4A1E-A1F3-994DB7EDC60B}" srcOrd="0" destOrd="0" presId="urn:microsoft.com/office/officeart/2005/8/layout/hierarchy1"/>
    <dgm:cxn modelId="{5EBF528A-A821-4280-A7B1-56BB330D9D23}" type="presParOf" srcId="{0AF08AED-F33B-4A1E-A1F3-994DB7EDC60B}" destId="{75D4E817-3DBF-4480-8BA0-851E88F58B22}" srcOrd="0" destOrd="0" presId="urn:microsoft.com/office/officeart/2005/8/layout/hierarchy1"/>
    <dgm:cxn modelId="{010248DF-C7EA-49D9-A84E-5928BF72F666}" type="presParOf" srcId="{0AF08AED-F33B-4A1E-A1F3-994DB7EDC60B}" destId="{192A3C29-6C86-430D-ABFB-0730C049C468}" srcOrd="1" destOrd="0" presId="urn:microsoft.com/office/officeart/2005/8/layout/hierarchy1"/>
    <dgm:cxn modelId="{9293111F-D89D-4B59-94BB-AE519556B5F8}" type="presParOf" srcId="{210D3985-6FF2-4A24-BD0B-A1D981705ED0}" destId="{B3DD147C-1536-48CE-869C-B2537208E58E}" srcOrd="1" destOrd="0" presId="urn:microsoft.com/office/officeart/2005/8/layout/hierarchy1"/>
    <dgm:cxn modelId="{51E04804-817B-4512-8C38-25F85DCAC33F}" type="presParOf" srcId="{6DC47859-2BB8-44C8-84BD-0AB2AA9BE097}" destId="{080CE850-1660-42FC-929C-558F11C545F0}" srcOrd="1" destOrd="0" presId="urn:microsoft.com/office/officeart/2005/8/layout/hierarchy1"/>
    <dgm:cxn modelId="{D0BBAE2C-F9CF-4169-8B65-F0E47DC76811}" type="presParOf" srcId="{080CE850-1660-42FC-929C-558F11C545F0}" destId="{8C0766D7-90BD-4FAB-9DA4-BC59206DCA42}" srcOrd="0" destOrd="0" presId="urn:microsoft.com/office/officeart/2005/8/layout/hierarchy1"/>
    <dgm:cxn modelId="{4E074958-D170-4559-AC11-4B7516808F92}" type="presParOf" srcId="{8C0766D7-90BD-4FAB-9DA4-BC59206DCA42}" destId="{629FE5EA-1CEC-4147-92F4-8AD5620C3564}" srcOrd="0" destOrd="0" presId="urn:microsoft.com/office/officeart/2005/8/layout/hierarchy1"/>
    <dgm:cxn modelId="{7B3AAF2F-27E5-4EC7-A154-624921ECE347}" type="presParOf" srcId="{8C0766D7-90BD-4FAB-9DA4-BC59206DCA42}" destId="{E9575634-5329-4EE4-8CEA-FCABFAC688B9}" srcOrd="1" destOrd="0" presId="urn:microsoft.com/office/officeart/2005/8/layout/hierarchy1"/>
    <dgm:cxn modelId="{2B7ECC95-21FA-417E-A6D1-52F9EFAFD1FE}" type="presParOf" srcId="{080CE850-1660-42FC-929C-558F11C545F0}" destId="{6D7FEDB7-3A9D-46CC-B7B7-8E36DCA5DE8D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E97CFCB-0205-42BC-8078-686ACF1A75D8}" type="doc">
      <dgm:prSet loTypeId="urn:microsoft.com/office/officeart/2005/8/layout/process1" loCatId="process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D156975-1F19-413F-B979-4F74CA7B5D14}">
      <dgm:prSet/>
      <dgm:spPr/>
      <dgm:t>
        <a:bodyPr/>
        <a:lstStyle/>
        <a:p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0460D0F-EC63-4FD6-A0EC-33223D15A564}" type="sibTrans" cxnId="{69500D1F-5AB7-4098-97EC-6C97C52C12B5}">
      <dgm:prSet/>
      <dgm:spPr/>
      <dgm:t>
        <a:bodyPr/>
        <a:lstStyle/>
        <a:p>
          <a:endParaRPr lang="en-US"/>
        </a:p>
      </dgm:t>
    </dgm:pt>
    <dgm:pt modelId="{EB5A3300-A443-402F-BDE4-D2350CACC931}" type="parTrans" cxnId="{69500D1F-5AB7-4098-97EC-6C97C52C12B5}">
      <dgm:prSet/>
      <dgm:spPr/>
      <dgm:t>
        <a:bodyPr/>
        <a:lstStyle/>
        <a:p>
          <a:endParaRPr lang="en-US"/>
        </a:p>
      </dgm:t>
    </dgm:pt>
    <dgm:pt modelId="{D5A18BAD-CFD9-4066-8C6E-91078CFF4157}" type="pres">
      <dgm:prSet presAssocID="{5E97CFCB-0205-42BC-8078-686ACF1A75D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A5D101AC-82DC-46E4-9416-B326277442ED}" type="pres">
      <dgm:prSet presAssocID="{5D156975-1F19-413F-B979-4F74CA7B5D14}" presName="node" presStyleLbl="node1" presStyleIdx="0" presStyleCnt="1" custLinFactNeighborX="-8629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91CB6744-C0D4-4D65-98F7-8A979B1E1FD5}" type="presOf" srcId="{5D156975-1F19-413F-B979-4F74CA7B5D14}" destId="{A5D101AC-82DC-46E4-9416-B326277442ED}" srcOrd="0" destOrd="0" presId="urn:microsoft.com/office/officeart/2005/8/layout/process1"/>
    <dgm:cxn modelId="{236D3BDD-E4C3-4948-A626-2319C21C63DF}" type="presOf" srcId="{5E97CFCB-0205-42BC-8078-686ACF1A75D8}" destId="{D5A18BAD-CFD9-4066-8C6E-91078CFF4157}" srcOrd="0" destOrd="0" presId="urn:microsoft.com/office/officeart/2005/8/layout/process1"/>
    <dgm:cxn modelId="{69500D1F-5AB7-4098-97EC-6C97C52C12B5}" srcId="{5E97CFCB-0205-42BC-8078-686ACF1A75D8}" destId="{5D156975-1F19-413F-B979-4F74CA7B5D14}" srcOrd="0" destOrd="0" parTransId="{EB5A3300-A443-402F-BDE4-D2350CACC931}" sibTransId="{D0460D0F-EC63-4FD6-A0EC-33223D15A564}"/>
    <dgm:cxn modelId="{62064456-C4C5-4BB7-BE46-0A38630203FC}" type="presParOf" srcId="{D5A18BAD-CFD9-4066-8C6E-91078CFF4157}" destId="{A5D101AC-82DC-46E4-9416-B326277442ED}" srcOrd="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E97CFCB-0205-42BC-8078-686ACF1A75D8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2B884C9-3765-44FE-8926-3E9BF6B1E450}">
      <dgm:prSet custT="1"/>
      <dgm:spPr/>
      <dgm:t>
        <a:bodyPr/>
        <a:lstStyle/>
        <a:p>
          <a:r>
            <a:rPr lang="hr-HR" sz="3600" dirty="0"/>
            <a:t>U kojem mjestu je rođen Nikola Tesla?</a:t>
          </a:r>
          <a:endParaRPr lang="en-US" sz="36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20A5426-29D5-4ABF-8C7A-AC137D9F5C38}" type="parTrans" cxnId="{36F7E692-226B-4BD5-8313-D78797E02558}">
      <dgm:prSet/>
      <dgm:spPr/>
      <dgm:t>
        <a:bodyPr/>
        <a:lstStyle/>
        <a:p>
          <a:endParaRPr lang="en-US"/>
        </a:p>
      </dgm:t>
    </dgm:pt>
    <dgm:pt modelId="{47AEF1FE-E351-4F66-9B08-EEC97796CDA1}" type="sibTrans" cxnId="{36F7E692-226B-4BD5-8313-D78797E02558}">
      <dgm:prSet/>
      <dgm:spPr/>
      <dgm:t>
        <a:bodyPr/>
        <a:lstStyle/>
        <a:p>
          <a:endParaRPr lang="en-US"/>
        </a:p>
      </dgm:t>
    </dgm:pt>
    <dgm:pt modelId="{5D156975-1F19-413F-B979-4F74CA7B5D14}">
      <dgm:prSet custT="1"/>
      <dgm:spPr/>
      <dgm:t>
        <a:bodyPr/>
        <a:lstStyle/>
        <a:p>
          <a:r>
            <a:rPr lang="hr-HR" sz="3600" dirty="0"/>
            <a:t>Kako se zove najpoznatiji Teslin izum?</a:t>
          </a:r>
          <a:endParaRPr lang="en-US" sz="3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B5A3300-A443-402F-BDE4-D2350CACC931}" type="parTrans" cxnId="{69500D1F-5AB7-4098-97EC-6C97C52C12B5}">
      <dgm:prSet/>
      <dgm:spPr/>
      <dgm:t>
        <a:bodyPr/>
        <a:lstStyle/>
        <a:p>
          <a:endParaRPr lang="en-US"/>
        </a:p>
      </dgm:t>
    </dgm:pt>
    <dgm:pt modelId="{D0460D0F-EC63-4FD6-A0EC-33223D15A564}" type="sibTrans" cxnId="{69500D1F-5AB7-4098-97EC-6C97C52C12B5}">
      <dgm:prSet/>
      <dgm:spPr/>
      <dgm:t>
        <a:bodyPr/>
        <a:lstStyle/>
        <a:p>
          <a:endParaRPr lang="en-US"/>
        </a:p>
      </dgm:t>
    </dgm:pt>
    <dgm:pt modelId="{6DC47859-2BB8-44C8-84BD-0AB2AA9BE097}" type="pres">
      <dgm:prSet presAssocID="{5E97CFCB-0205-42BC-8078-686ACF1A75D8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hr-HR"/>
        </a:p>
      </dgm:t>
    </dgm:pt>
    <dgm:pt modelId="{210D3985-6FF2-4A24-BD0B-A1D981705ED0}" type="pres">
      <dgm:prSet presAssocID="{D2B884C9-3765-44FE-8926-3E9BF6B1E450}" presName="hierRoot1" presStyleCnt="0"/>
      <dgm:spPr/>
    </dgm:pt>
    <dgm:pt modelId="{0AF08AED-F33B-4A1E-A1F3-994DB7EDC60B}" type="pres">
      <dgm:prSet presAssocID="{D2B884C9-3765-44FE-8926-3E9BF6B1E450}" presName="composite" presStyleCnt="0"/>
      <dgm:spPr/>
    </dgm:pt>
    <dgm:pt modelId="{75D4E817-3DBF-4480-8BA0-851E88F58B22}" type="pres">
      <dgm:prSet presAssocID="{D2B884C9-3765-44FE-8926-3E9BF6B1E450}" presName="background" presStyleLbl="node0" presStyleIdx="0" presStyleCnt="2"/>
      <dgm:spPr/>
    </dgm:pt>
    <dgm:pt modelId="{192A3C29-6C86-430D-ABFB-0730C049C468}" type="pres">
      <dgm:prSet presAssocID="{D2B884C9-3765-44FE-8926-3E9BF6B1E450}" presName="text" presStyleLbl="fgAcc0" presStyleIdx="0" presStyleCnt="2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B3DD147C-1536-48CE-869C-B2537208E58E}" type="pres">
      <dgm:prSet presAssocID="{D2B884C9-3765-44FE-8926-3E9BF6B1E450}" presName="hierChild2" presStyleCnt="0"/>
      <dgm:spPr/>
    </dgm:pt>
    <dgm:pt modelId="{080CE850-1660-42FC-929C-558F11C545F0}" type="pres">
      <dgm:prSet presAssocID="{5D156975-1F19-413F-B979-4F74CA7B5D14}" presName="hierRoot1" presStyleCnt="0"/>
      <dgm:spPr/>
    </dgm:pt>
    <dgm:pt modelId="{8C0766D7-90BD-4FAB-9DA4-BC59206DCA42}" type="pres">
      <dgm:prSet presAssocID="{5D156975-1F19-413F-B979-4F74CA7B5D14}" presName="composite" presStyleCnt="0"/>
      <dgm:spPr/>
    </dgm:pt>
    <dgm:pt modelId="{629FE5EA-1CEC-4147-92F4-8AD5620C3564}" type="pres">
      <dgm:prSet presAssocID="{5D156975-1F19-413F-B979-4F74CA7B5D14}" presName="background" presStyleLbl="node0" presStyleIdx="1" presStyleCnt="2"/>
      <dgm:spPr/>
    </dgm:pt>
    <dgm:pt modelId="{E9575634-5329-4EE4-8CEA-FCABFAC688B9}" type="pres">
      <dgm:prSet presAssocID="{5D156975-1F19-413F-B979-4F74CA7B5D14}" presName="text" presStyleLbl="fgAcc0" presStyleIdx="1" presStyleCnt="2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6D7FEDB7-3A9D-46CC-B7B7-8E36DCA5DE8D}" type="pres">
      <dgm:prSet presAssocID="{5D156975-1F19-413F-B979-4F74CA7B5D14}" presName="hierChild2" presStyleCnt="0"/>
      <dgm:spPr/>
    </dgm:pt>
  </dgm:ptLst>
  <dgm:cxnLst>
    <dgm:cxn modelId="{018905F5-F8FE-4EA6-8545-9FEB33FFFFC8}" type="presOf" srcId="{D2B884C9-3765-44FE-8926-3E9BF6B1E450}" destId="{192A3C29-6C86-430D-ABFB-0730C049C468}" srcOrd="0" destOrd="0" presId="urn:microsoft.com/office/officeart/2005/8/layout/hierarchy1"/>
    <dgm:cxn modelId="{6DA69332-015F-44E6-AEEA-3EF5DA6E0603}" type="presOf" srcId="{5E97CFCB-0205-42BC-8078-686ACF1A75D8}" destId="{6DC47859-2BB8-44C8-84BD-0AB2AA9BE097}" srcOrd="0" destOrd="0" presId="urn:microsoft.com/office/officeart/2005/8/layout/hierarchy1"/>
    <dgm:cxn modelId="{00FB998D-31CD-459A-A143-A7A175770A5E}" type="presOf" srcId="{5D156975-1F19-413F-B979-4F74CA7B5D14}" destId="{E9575634-5329-4EE4-8CEA-FCABFAC688B9}" srcOrd="0" destOrd="0" presId="urn:microsoft.com/office/officeart/2005/8/layout/hierarchy1"/>
    <dgm:cxn modelId="{36F7E692-226B-4BD5-8313-D78797E02558}" srcId="{5E97CFCB-0205-42BC-8078-686ACF1A75D8}" destId="{D2B884C9-3765-44FE-8926-3E9BF6B1E450}" srcOrd="0" destOrd="0" parTransId="{020A5426-29D5-4ABF-8C7A-AC137D9F5C38}" sibTransId="{47AEF1FE-E351-4F66-9B08-EEC97796CDA1}"/>
    <dgm:cxn modelId="{69500D1F-5AB7-4098-97EC-6C97C52C12B5}" srcId="{5E97CFCB-0205-42BC-8078-686ACF1A75D8}" destId="{5D156975-1F19-413F-B979-4F74CA7B5D14}" srcOrd="1" destOrd="0" parTransId="{EB5A3300-A443-402F-BDE4-D2350CACC931}" sibTransId="{D0460D0F-EC63-4FD6-A0EC-33223D15A564}"/>
    <dgm:cxn modelId="{8A27856A-860F-427E-B737-A2CA82094952}" type="presParOf" srcId="{6DC47859-2BB8-44C8-84BD-0AB2AA9BE097}" destId="{210D3985-6FF2-4A24-BD0B-A1D981705ED0}" srcOrd="0" destOrd="0" presId="urn:microsoft.com/office/officeart/2005/8/layout/hierarchy1"/>
    <dgm:cxn modelId="{F84974BD-35ED-4471-8A28-320F31F387CA}" type="presParOf" srcId="{210D3985-6FF2-4A24-BD0B-A1D981705ED0}" destId="{0AF08AED-F33B-4A1E-A1F3-994DB7EDC60B}" srcOrd="0" destOrd="0" presId="urn:microsoft.com/office/officeart/2005/8/layout/hierarchy1"/>
    <dgm:cxn modelId="{5EBF528A-A821-4280-A7B1-56BB330D9D23}" type="presParOf" srcId="{0AF08AED-F33B-4A1E-A1F3-994DB7EDC60B}" destId="{75D4E817-3DBF-4480-8BA0-851E88F58B22}" srcOrd="0" destOrd="0" presId="urn:microsoft.com/office/officeart/2005/8/layout/hierarchy1"/>
    <dgm:cxn modelId="{010248DF-C7EA-49D9-A84E-5928BF72F666}" type="presParOf" srcId="{0AF08AED-F33B-4A1E-A1F3-994DB7EDC60B}" destId="{192A3C29-6C86-430D-ABFB-0730C049C468}" srcOrd="1" destOrd="0" presId="urn:microsoft.com/office/officeart/2005/8/layout/hierarchy1"/>
    <dgm:cxn modelId="{9293111F-D89D-4B59-94BB-AE519556B5F8}" type="presParOf" srcId="{210D3985-6FF2-4A24-BD0B-A1D981705ED0}" destId="{B3DD147C-1536-48CE-869C-B2537208E58E}" srcOrd="1" destOrd="0" presId="urn:microsoft.com/office/officeart/2005/8/layout/hierarchy1"/>
    <dgm:cxn modelId="{51E04804-817B-4512-8C38-25F85DCAC33F}" type="presParOf" srcId="{6DC47859-2BB8-44C8-84BD-0AB2AA9BE097}" destId="{080CE850-1660-42FC-929C-558F11C545F0}" srcOrd="1" destOrd="0" presId="urn:microsoft.com/office/officeart/2005/8/layout/hierarchy1"/>
    <dgm:cxn modelId="{D0BBAE2C-F9CF-4169-8B65-F0E47DC76811}" type="presParOf" srcId="{080CE850-1660-42FC-929C-558F11C545F0}" destId="{8C0766D7-90BD-4FAB-9DA4-BC59206DCA42}" srcOrd="0" destOrd="0" presId="urn:microsoft.com/office/officeart/2005/8/layout/hierarchy1"/>
    <dgm:cxn modelId="{4E074958-D170-4559-AC11-4B7516808F92}" type="presParOf" srcId="{8C0766D7-90BD-4FAB-9DA4-BC59206DCA42}" destId="{629FE5EA-1CEC-4147-92F4-8AD5620C3564}" srcOrd="0" destOrd="0" presId="urn:microsoft.com/office/officeart/2005/8/layout/hierarchy1"/>
    <dgm:cxn modelId="{7B3AAF2F-27E5-4EC7-A154-624921ECE347}" type="presParOf" srcId="{8C0766D7-90BD-4FAB-9DA4-BC59206DCA42}" destId="{E9575634-5329-4EE4-8CEA-FCABFAC688B9}" srcOrd="1" destOrd="0" presId="urn:microsoft.com/office/officeart/2005/8/layout/hierarchy1"/>
    <dgm:cxn modelId="{2B7ECC95-21FA-417E-A6D1-52F9EFAFD1FE}" type="presParOf" srcId="{080CE850-1660-42FC-929C-558F11C545F0}" destId="{6D7FEDB7-3A9D-46CC-B7B7-8E36DCA5DE8D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E97CFCB-0205-42BC-8078-686ACF1A75D8}" type="doc">
      <dgm:prSet loTypeId="urn:microsoft.com/office/officeart/2005/8/layout/process1" loCatId="process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D156975-1F19-413F-B979-4F74CA7B5D14}">
      <dgm:prSet/>
      <dgm:spPr/>
      <dgm:t>
        <a:bodyPr/>
        <a:lstStyle/>
        <a:p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0460D0F-EC63-4FD6-A0EC-33223D15A564}" type="sibTrans" cxnId="{69500D1F-5AB7-4098-97EC-6C97C52C12B5}">
      <dgm:prSet/>
      <dgm:spPr/>
      <dgm:t>
        <a:bodyPr/>
        <a:lstStyle/>
        <a:p>
          <a:endParaRPr lang="en-US"/>
        </a:p>
      </dgm:t>
    </dgm:pt>
    <dgm:pt modelId="{EB5A3300-A443-402F-BDE4-D2350CACC931}" type="parTrans" cxnId="{69500D1F-5AB7-4098-97EC-6C97C52C12B5}">
      <dgm:prSet/>
      <dgm:spPr/>
      <dgm:t>
        <a:bodyPr/>
        <a:lstStyle/>
        <a:p>
          <a:endParaRPr lang="en-US"/>
        </a:p>
      </dgm:t>
    </dgm:pt>
    <dgm:pt modelId="{D5A18BAD-CFD9-4066-8C6E-91078CFF4157}" type="pres">
      <dgm:prSet presAssocID="{5E97CFCB-0205-42BC-8078-686ACF1A75D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A5D101AC-82DC-46E4-9416-B326277442ED}" type="pres">
      <dgm:prSet presAssocID="{5D156975-1F19-413F-B979-4F74CA7B5D14}" presName="node" presStyleLbl="node1" presStyleIdx="0" presStyleCnt="1" custLinFactNeighborX="-8629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91CB6744-C0D4-4D65-98F7-8A979B1E1FD5}" type="presOf" srcId="{5D156975-1F19-413F-B979-4F74CA7B5D14}" destId="{A5D101AC-82DC-46E4-9416-B326277442ED}" srcOrd="0" destOrd="0" presId="urn:microsoft.com/office/officeart/2005/8/layout/process1"/>
    <dgm:cxn modelId="{236D3BDD-E4C3-4948-A626-2319C21C63DF}" type="presOf" srcId="{5E97CFCB-0205-42BC-8078-686ACF1A75D8}" destId="{D5A18BAD-CFD9-4066-8C6E-91078CFF4157}" srcOrd="0" destOrd="0" presId="urn:microsoft.com/office/officeart/2005/8/layout/process1"/>
    <dgm:cxn modelId="{69500D1F-5AB7-4098-97EC-6C97C52C12B5}" srcId="{5E97CFCB-0205-42BC-8078-686ACF1A75D8}" destId="{5D156975-1F19-413F-B979-4F74CA7B5D14}" srcOrd="0" destOrd="0" parTransId="{EB5A3300-A443-402F-BDE4-D2350CACC931}" sibTransId="{D0460D0F-EC63-4FD6-A0EC-33223D15A564}"/>
    <dgm:cxn modelId="{62064456-C4C5-4BB7-BE46-0A38630203FC}" type="presParOf" srcId="{D5A18BAD-CFD9-4066-8C6E-91078CFF4157}" destId="{A5D101AC-82DC-46E4-9416-B326277442ED}" srcOrd="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E97CFCB-0205-42BC-8078-686ACF1A75D8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2B884C9-3765-44FE-8926-3E9BF6B1E450}">
      <dgm:prSet custT="1"/>
      <dgm:spPr/>
      <dgm:t>
        <a:bodyPr/>
        <a:lstStyle/>
        <a:p>
          <a:r>
            <a:rPr lang="hr-HR" sz="3600" dirty="0"/>
            <a:t>Tko je, uz mnoge druge izume, patentirao električnu žarulju?</a:t>
          </a:r>
          <a:endParaRPr lang="en-US" sz="36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20A5426-29D5-4ABF-8C7A-AC137D9F5C38}" type="parTrans" cxnId="{36F7E692-226B-4BD5-8313-D78797E02558}">
      <dgm:prSet/>
      <dgm:spPr/>
      <dgm:t>
        <a:bodyPr/>
        <a:lstStyle/>
        <a:p>
          <a:endParaRPr lang="en-US"/>
        </a:p>
      </dgm:t>
    </dgm:pt>
    <dgm:pt modelId="{47AEF1FE-E351-4F66-9B08-EEC97796CDA1}" type="sibTrans" cxnId="{36F7E692-226B-4BD5-8313-D78797E02558}">
      <dgm:prSet/>
      <dgm:spPr/>
      <dgm:t>
        <a:bodyPr/>
        <a:lstStyle/>
        <a:p>
          <a:endParaRPr lang="en-US"/>
        </a:p>
      </dgm:t>
    </dgm:pt>
    <dgm:pt modelId="{5D156975-1F19-413F-B979-4F74CA7B5D14}">
      <dgm:prSet custT="1"/>
      <dgm:spPr/>
      <dgm:t>
        <a:bodyPr/>
        <a:lstStyle/>
        <a:p>
          <a:r>
            <a:rPr lang="hr-HR" sz="3600" dirty="0"/>
            <a:t>Kako se zvao njemački izumitelj koji je konstruirao četverotaktni motor?</a:t>
          </a:r>
          <a:endParaRPr lang="en-US" sz="3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B5A3300-A443-402F-BDE4-D2350CACC931}" type="parTrans" cxnId="{69500D1F-5AB7-4098-97EC-6C97C52C12B5}">
      <dgm:prSet/>
      <dgm:spPr/>
      <dgm:t>
        <a:bodyPr/>
        <a:lstStyle/>
        <a:p>
          <a:endParaRPr lang="en-US"/>
        </a:p>
      </dgm:t>
    </dgm:pt>
    <dgm:pt modelId="{D0460D0F-EC63-4FD6-A0EC-33223D15A564}" type="sibTrans" cxnId="{69500D1F-5AB7-4098-97EC-6C97C52C12B5}">
      <dgm:prSet/>
      <dgm:spPr/>
      <dgm:t>
        <a:bodyPr/>
        <a:lstStyle/>
        <a:p>
          <a:endParaRPr lang="en-US"/>
        </a:p>
      </dgm:t>
    </dgm:pt>
    <dgm:pt modelId="{6DC47859-2BB8-44C8-84BD-0AB2AA9BE097}" type="pres">
      <dgm:prSet presAssocID="{5E97CFCB-0205-42BC-8078-686ACF1A75D8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hr-HR"/>
        </a:p>
      </dgm:t>
    </dgm:pt>
    <dgm:pt modelId="{210D3985-6FF2-4A24-BD0B-A1D981705ED0}" type="pres">
      <dgm:prSet presAssocID="{D2B884C9-3765-44FE-8926-3E9BF6B1E450}" presName="hierRoot1" presStyleCnt="0"/>
      <dgm:spPr/>
    </dgm:pt>
    <dgm:pt modelId="{0AF08AED-F33B-4A1E-A1F3-994DB7EDC60B}" type="pres">
      <dgm:prSet presAssocID="{D2B884C9-3765-44FE-8926-3E9BF6B1E450}" presName="composite" presStyleCnt="0"/>
      <dgm:spPr/>
    </dgm:pt>
    <dgm:pt modelId="{75D4E817-3DBF-4480-8BA0-851E88F58B22}" type="pres">
      <dgm:prSet presAssocID="{D2B884C9-3765-44FE-8926-3E9BF6B1E450}" presName="background" presStyleLbl="node0" presStyleIdx="0" presStyleCnt="2"/>
      <dgm:spPr/>
    </dgm:pt>
    <dgm:pt modelId="{192A3C29-6C86-430D-ABFB-0730C049C468}" type="pres">
      <dgm:prSet presAssocID="{D2B884C9-3765-44FE-8926-3E9BF6B1E450}" presName="text" presStyleLbl="fgAcc0" presStyleIdx="0" presStyleCnt="2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B3DD147C-1536-48CE-869C-B2537208E58E}" type="pres">
      <dgm:prSet presAssocID="{D2B884C9-3765-44FE-8926-3E9BF6B1E450}" presName="hierChild2" presStyleCnt="0"/>
      <dgm:spPr/>
    </dgm:pt>
    <dgm:pt modelId="{080CE850-1660-42FC-929C-558F11C545F0}" type="pres">
      <dgm:prSet presAssocID="{5D156975-1F19-413F-B979-4F74CA7B5D14}" presName="hierRoot1" presStyleCnt="0"/>
      <dgm:spPr/>
    </dgm:pt>
    <dgm:pt modelId="{8C0766D7-90BD-4FAB-9DA4-BC59206DCA42}" type="pres">
      <dgm:prSet presAssocID="{5D156975-1F19-413F-B979-4F74CA7B5D14}" presName="composite" presStyleCnt="0"/>
      <dgm:spPr/>
    </dgm:pt>
    <dgm:pt modelId="{629FE5EA-1CEC-4147-92F4-8AD5620C3564}" type="pres">
      <dgm:prSet presAssocID="{5D156975-1F19-413F-B979-4F74CA7B5D14}" presName="background" presStyleLbl="node0" presStyleIdx="1" presStyleCnt="2"/>
      <dgm:spPr/>
    </dgm:pt>
    <dgm:pt modelId="{E9575634-5329-4EE4-8CEA-FCABFAC688B9}" type="pres">
      <dgm:prSet presAssocID="{5D156975-1F19-413F-B979-4F74CA7B5D14}" presName="text" presStyleLbl="fgAcc0" presStyleIdx="1" presStyleCnt="2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6D7FEDB7-3A9D-46CC-B7B7-8E36DCA5DE8D}" type="pres">
      <dgm:prSet presAssocID="{5D156975-1F19-413F-B979-4F74CA7B5D14}" presName="hierChild2" presStyleCnt="0"/>
      <dgm:spPr/>
    </dgm:pt>
  </dgm:ptLst>
  <dgm:cxnLst>
    <dgm:cxn modelId="{018905F5-F8FE-4EA6-8545-9FEB33FFFFC8}" type="presOf" srcId="{D2B884C9-3765-44FE-8926-3E9BF6B1E450}" destId="{192A3C29-6C86-430D-ABFB-0730C049C468}" srcOrd="0" destOrd="0" presId="urn:microsoft.com/office/officeart/2005/8/layout/hierarchy1"/>
    <dgm:cxn modelId="{6DA69332-015F-44E6-AEEA-3EF5DA6E0603}" type="presOf" srcId="{5E97CFCB-0205-42BC-8078-686ACF1A75D8}" destId="{6DC47859-2BB8-44C8-84BD-0AB2AA9BE097}" srcOrd="0" destOrd="0" presId="urn:microsoft.com/office/officeart/2005/8/layout/hierarchy1"/>
    <dgm:cxn modelId="{00FB998D-31CD-459A-A143-A7A175770A5E}" type="presOf" srcId="{5D156975-1F19-413F-B979-4F74CA7B5D14}" destId="{E9575634-5329-4EE4-8CEA-FCABFAC688B9}" srcOrd="0" destOrd="0" presId="urn:microsoft.com/office/officeart/2005/8/layout/hierarchy1"/>
    <dgm:cxn modelId="{36F7E692-226B-4BD5-8313-D78797E02558}" srcId="{5E97CFCB-0205-42BC-8078-686ACF1A75D8}" destId="{D2B884C9-3765-44FE-8926-3E9BF6B1E450}" srcOrd="0" destOrd="0" parTransId="{020A5426-29D5-4ABF-8C7A-AC137D9F5C38}" sibTransId="{47AEF1FE-E351-4F66-9B08-EEC97796CDA1}"/>
    <dgm:cxn modelId="{69500D1F-5AB7-4098-97EC-6C97C52C12B5}" srcId="{5E97CFCB-0205-42BC-8078-686ACF1A75D8}" destId="{5D156975-1F19-413F-B979-4F74CA7B5D14}" srcOrd="1" destOrd="0" parTransId="{EB5A3300-A443-402F-BDE4-D2350CACC931}" sibTransId="{D0460D0F-EC63-4FD6-A0EC-33223D15A564}"/>
    <dgm:cxn modelId="{8A27856A-860F-427E-B737-A2CA82094952}" type="presParOf" srcId="{6DC47859-2BB8-44C8-84BD-0AB2AA9BE097}" destId="{210D3985-6FF2-4A24-BD0B-A1D981705ED0}" srcOrd="0" destOrd="0" presId="urn:microsoft.com/office/officeart/2005/8/layout/hierarchy1"/>
    <dgm:cxn modelId="{F84974BD-35ED-4471-8A28-320F31F387CA}" type="presParOf" srcId="{210D3985-6FF2-4A24-BD0B-A1D981705ED0}" destId="{0AF08AED-F33B-4A1E-A1F3-994DB7EDC60B}" srcOrd="0" destOrd="0" presId="urn:microsoft.com/office/officeart/2005/8/layout/hierarchy1"/>
    <dgm:cxn modelId="{5EBF528A-A821-4280-A7B1-56BB330D9D23}" type="presParOf" srcId="{0AF08AED-F33B-4A1E-A1F3-994DB7EDC60B}" destId="{75D4E817-3DBF-4480-8BA0-851E88F58B22}" srcOrd="0" destOrd="0" presId="urn:microsoft.com/office/officeart/2005/8/layout/hierarchy1"/>
    <dgm:cxn modelId="{010248DF-C7EA-49D9-A84E-5928BF72F666}" type="presParOf" srcId="{0AF08AED-F33B-4A1E-A1F3-994DB7EDC60B}" destId="{192A3C29-6C86-430D-ABFB-0730C049C468}" srcOrd="1" destOrd="0" presId="urn:microsoft.com/office/officeart/2005/8/layout/hierarchy1"/>
    <dgm:cxn modelId="{9293111F-D89D-4B59-94BB-AE519556B5F8}" type="presParOf" srcId="{210D3985-6FF2-4A24-BD0B-A1D981705ED0}" destId="{B3DD147C-1536-48CE-869C-B2537208E58E}" srcOrd="1" destOrd="0" presId="urn:microsoft.com/office/officeart/2005/8/layout/hierarchy1"/>
    <dgm:cxn modelId="{51E04804-817B-4512-8C38-25F85DCAC33F}" type="presParOf" srcId="{6DC47859-2BB8-44C8-84BD-0AB2AA9BE097}" destId="{080CE850-1660-42FC-929C-558F11C545F0}" srcOrd="1" destOrd="0" presId="urn:microsoft.com/office/officeart/2005/8/layout/hierarchy1"/>
    <dgm:cxn modelId="{D0BBAE2C-F9CF-4169-8B65-F0E47DC76811}" type="presParOf" srcId="{080CE850-1660-42FC-929C-558F11C545F0}" destId="{8C0766D7-90BD-4FAB-9DA4-BC59206DCA42}" srcOrd="0" destOrd="0" presId="urn:microsoft.com/office/officeart/2005/8/layout/hierarchy1"/>
    <dgm:cxn modelId="{4E074958-D170-4559-AC11-4B7516808F92}" type="presParOf" srcId="{8C0766D7-90BD-4FAB-9DA4-BC59206DCA42}" destId="{629FE5EA-1CEC-4147-92F4-8AD5620C3564}" srcOrd="0" destOrd="0" presId="urn:microsoft.com/office/officeart/2005/8/layout/hierarchy1"/>
    <dgm:cxn modelId="{7B3AAF2F-27E5-4EC7-A154-624921ECE347}" type="presParOf" srcId="{8C0766D7-90BD-4FAB-9DA4-BC59206DCA42}" destId="{E9575634-5329-4EE4-8CEA-FCABFAC688B9}" srcOrd="1" destOrd="0" presId="urn:microsoft.com/office/officeart/2005/8/layout/hierarchy1"/>
    <dgm:cxn modelId="{2B7ECC95-21FA-417E-A6D1-52F9EFAFD1FE}" type="presParOf" srcId="{080CE850-1660-42FC-929C-558F11C545F0}" destId="{6D7FEDB7-3A9D-46CC-B7B7-8E36DCA5DE8D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5E97CFCB-0205-42BC-8078-686ACF1A75D8}" type="doc">
      <dgm:prSet loTypeId="urn:microsoft.com/office/officeart/2005/8/layout/process1" loCatId="process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D156975-1F19-413F-B979-4F74CA7B5D14}">
      <dgm:prSet/>
      <dgm:spPr/>
      <dgm:t>
        <a:bodyPr/>
        <a:lstStyle/>
        <a:p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0460D0F-EC63-4FD6-A0EC-33223D15A564}" type="sibTrans" cxnId="{69500D1F-5AB7-4098-97EC-6C97C52C12B5}">
      <dgm:prSet/>
      <dgm:spPr/>
      <dgm:t>
        <a:bodyPr/>
        <a:lstStyle/>
        <a:p>
          <a:endParaRPr lang="en-US"/>
        </a:p>
      </dgm:t>
    </dgm:pt>
    <dgm:pt modelId="{EB5A3300-A443-402F-BDE4-D2350CACC931}" type="parTrans" cxnId="{69500D1F-5AB7-4098-97EC-6C97C52C12B5}">
      <dgm:prSet/>
      <dgm:spPr/>
      <dgm:t>
        <a:bodyPr/>
        <a:lstStyle/>
        <a:p>
          <a:endParaRPr lang="en-US"/>
        </a:p>
      </dgm:t>
    </dgm:pt>
    <dgm:pt modelId="{D5A18BAD-CFD9-4066-8C6E-91078CFF4157}" type="pres">
      <dgm:prSet presAssocID="{5E97CFCB-0205-42BC-8078-686ACF1A75D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A5D101AC-82DC-46E4-9416-B326277442ED}" type="pres">
      <dgm:prSet presAssocID="{5D156975-1F19-413F-B979-4F74CA7B5D14}" presName="node" presStyleLbl="node1" presStyleIdx="0" presStyleCnt="1" custLinFactNeighborX="-8629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91CB6744-C0D4-4D65-98F7-8A979B1E1FD5}" type="presOf" srcId="{5D156975-1F19-413F-B979-4F74CA7B5D14}" destId="{A5D101AC-82DC-46E4-9416-B326277442ED}" srcOrd="0" destOrd="0" presId="urn:microsoft.com/office/officeart/2005/8/layout/process1"/>
    <dgm:cxn modelId="{236D3BDD-E4C3-4948-A626-2319C21C63DF}" type="presOf" srcId="{5E97CFCB-0205-42BC-8078-686ACF1A75D8}" destId="{D5A18BAD-CFD9-4066-8C6E-91078CFF4157}" srcOrd="0" destOrd="0" presId="urn:microsoft.com/office/officeart/2005/8/layout/process1"/>
    <dgm:cxn modelId="{69500D1F-5AB7-4098-97EC-6C97C52C12B5}" srcId="{5E97CFCB-0205-42BC-8078-686ACF1A75D8}" destId="{5D156975-1F19-413F-B979-4F74CA7B5D14}" srcOrd="0" destOrd="0" parTransId="{EB5A3300-A443-402F-BDE4-D2350CACC931}" sibTransId="{D0460D0F-EC63-4FD6-A0EC-33223D15A564}"/>
    <dgm:cxn modelId="{62064456-C4C5-4BB7-BE46-0A38630203FC}" type="presParOf" srcId="{D5A18BAD-CFD9-4066-8C6E-91078CFF4157}" destId="{A5D101AC-82DC-46E4-9416-B326277442ED}" srcOrd="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5E97CFCB-0205-42BC-8078-686ACF1A75D8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2B884C9-3765-44FE-8926-3E9BF6B1E450}">
      <dgm:prSet custT="1"/>
      <dgm:spPr/>
      <dgm:t>
        <a:bodyPr/>
        <a:lstStyle/>
        <a:p>
          <a:r>
            <a:rPr lang="hr-HR" sz="3600" dirty="0"/>
            <a:t>Tko je konstruirao prvi automobil na četiri kotača – Karl Benz ili </a:t>
          </a:r>
          <a:r>
            <a:rPr lang="hr-HR" sz="3600" dirty="0" err="1"/>
            <a:t>Gottlieb</a:t>
          </a:r>
          <a:r>
            <a:rPr lang="hr-HR" sz="3600" dirty="0"/>
            <a:t> Daimler?</a:t>
          </a:r>
          <a:endParaRPr lang="en-US" sz="36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20A5426-29D5-4ABF-8C7A-AC137D9F5C38}" type="parTrans" cxnId="{36F7E692-226B-4BD5-8313-D78797E02558}">
      <dgm:prSet/>
      <dgm:spPr/>
      <dgm:t>
        <a:bodyPr/>
        <a:lstStyle/>
        <a:p>
          <a:endParaRPr lang="en-US"/>
        </a:p>
      </dgm:t>
    </dgm:pt>
    <dgm:pt modelId="{47AEF1FE-E351-4F66-9B08-EEC97796CDA1}" type="sibTrans" cxnId="{36F7E692-226B-4BD5-8313-D78797E02558}">
      <dgm:prSet/>
      <dgm:spPr/>
      <dgm:t>
        <a:bodyPr/>
        <a:lstStyle/>
        <a:p>
          <a:endParaRPr lang="en-US"/>
        </a:p>
      </dgm:t>
    </dgm:pt>
    <dgm:pt modelId="{5D156975-1F19-413F-B979-4F74CA7B5D14}">
      <dgm:prSet custT="1"/>
      <dgm:spPr/>
      <dgm:t>
        <a:bodyPr/>
        <a:lstStyle/>
        <a:p>
          <a:r>
            <a:rPr lang="hr-HR" sz="3600" dirty="0"/>
            <a:t>Tko je i kada izveo prvi uspješan let?</a:t>
          </a:r>
          <a:endParaRPr lang="en-US" sz="3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B5A3300-A443-402F-BDE4-D2350CACC931}" type="parTrans" cxnId="{69500D1F-5AB7-4098-97EC-6C97C52C12B5}">
      <dgm:prSet/>
      <dgm:spPr/>
      <dgm:t>
        <a:bodyPr/>
        <a:lstStyle/>
        <a:p>
          <a:endParaRPr lang="en-US"/>
        </a:p>
      </dgm:t>
    </dgm:pt>
    <dgm:pt modelId="{D0460D0F-EC63-4FD6-A0EC-33223D15A564}" type="sibTrans" cxnId="{69500D1F-5AB7-4098-97EC-6C97C52C12B5}">
      <dgm:prSet/>
      <dgm:spPr/>
      <dgm:t>
        <a:bodyPr/>
        <a:lstStyle/>
        <a:p>
          <a:endParaRPr lang="en-US"/>
        </a:p>
      </dgm:t>
    </dgm:pt>
    <dgm:pt modelId="{6DC47859-2BB8-44C8-84BD-0AB2AA9BE097}" type="pres">
      <dgm:prSet presAssocID="{5E97CFCB-0205-42BC-8078-686ACF1A75D8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hr-HR"/>
        </a:p>
      </dgm:t>
    </dgm:pt>
    <dgm:pt modelId="{210D3985-6FF2-4A24-BD0B-A1D981705ED0}" type="pres">
      <dgm:prSet presAssocID="{D2B884C9-3765-44FE-8926-3E9BF6B1E450}" presName="hierRoot1" presStyleCnt="0"/>
      <dgm:spPr/>
    </dgm:pt>
    <dgm:pt modelId="{0AF08AED-F33B-4A1E-A1F3-994DB7EDC60B}" type="pres">
      <dgm:prSet presAssocID="{D2B884C9-3765-44FE-8926-3E9BF6B1E450}" presName="composite" presStyleCnt="0"/>
      <dgm:spPr/>
    </dgm:pt>
    <dgm:pt modelId="{75D4E817-3DBF-4480-8BA0-851E88F58B22}" type="pres">
      <dgm:prSet presAssocID="{D2B884C9-3765-44FE-8926-3E9BF6B1E450}" presName="background" presStyleLbl="node0" presStyleIdx="0" presStyleCnt="2"/>
      <dgm:spPr/>
    </dgm:pt>
    <dgm:pt modelId="{192A3C29-6C86-430D-ABFB-0730C049C468}" type="pres">
      <dgm:prSet presAssocID="{D2B884C9-3765-44FE-8926-3E9BF6B1E450}" presName="text" presStyleLbl="fgAcc0" presStyleIdx="0" presStyleCnt="2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B3DD147C-1536-48CE-869C-B2537208E58E}" type="pres">
      <dgm:prSet presAssocID="{D2B884C9-3765-44FE-8926-3E9BF6B1E450}" presName="hierChild2" presStyleCnt="0"/>
      <dgm:spPr/>
    </dgm:pt>
    <dgm:pt modelId="{080CE850-1660-42FC-929C-558F11C545F0}" type="pres">
      <dgm:prSet presAssocID="{5D156975-1F19-413F-B979-4F74CA7B5D14}" presName="hierRoot1" presStyleCnt="0"/>
      <dgm:spPr/>
    </dgm:pt>
    <dgm:pt modelId="{8C0766D7-90BD-4FAB-9DA4-BC59206DCA42}" type="pres">
      <dgm:prSet presAssocID="{5D156975-1F19-413F-B979-4F74CA7B5D14}" presName="composite" presStyleCnt="0"/>
      <dgm:spPr/>
    </dgm:pt>
    <dgm:pt modelId="{629FE5EA-1CEC-4147-92F4-8AD5620C3564}" type="pres">
      <dgm:prSet presAssocID="{5D156975-1F19-413F-B979-4F74CA7B5D14}" presName="background" presStyleLbl="node0" presStyleIdx="1" presStyleCnt="2"/>
      <dgm:spPr/>
    </dgm:pt>
    <dgm:pt modelId="{E9575634-5329-4EE4-8CEA-FCABFAC688B9}" type="pres">
      <dgm:prSet presAssocID="{5D156975-1F19-413F-B979-4F74CA7B5D14}" presName="text" presStyleLbl="fgAcc0" presStyleIdx="1" presStyleCnt="2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6D7FEDB7-3A9D-46CC-B7B7-8E36DCA5DE8D}" type="pres">
      <dgm:prSet presAssocID="{5D156975-1F19-413F-B979-4F74CA7B5D14}" presName="hierChild2" presStyleCnt="0"/>
      <dgm:spPr/>
    </dgm:pt>
  </dgm:ptLst>
  <dgm:cxnLst>
    <dgm:cxn modelId="{018905F5-F8FE-4EA6-8545-9FEB33FFFFC8}" type="presOf" srcId="{D2B884C9-3765-44FE-8926-3E9BF6B1E450}" destId="{192A3C29-6C86-430D-ABFB-0730C049C468}" srcOrd="0" destOrd="0" presId="urn:microsoft.com/office/officeart/2005/8/layout/hierarchy1"/>
    <dgm:cxn modelId="{6DA69332-015F-44E6-AEEA-3EF5DA6E0603}" type="presOf" srcId="{5E97CFCB-0205-42BC-8078-686ACF1A75D8}" destId="{6DC47859-2BB8-44C8-84BD-0AB2AA9BE097}" srcOrd="0" destOrd="0" presId="urn:microsoft.com/office/officeart/2005/8/layout/hierarchy1"/>
    <dgm:cxn modelId="{00FB998D-31CD-459A-A143-A7A175770A5E}" type="presOf" srcId="{5D156975-1F19-413F-B979-4F74CA7B5D14}" destId="{E9575634-5329-4EE4-8CEA-FCABFAC688B9}" srcOrd="0" destOrd="0" presId="urn:microsoft.com/office/officeart/2005/8/layout/hierarchy1"/>
    <dgm:cxn modelId="{36F7E692-226B-4BD5-8313-D78797E02558}" srcId="{5E97CFCB-0205-42BC-8078-686ACF1A75D8}" destId="{D2B884C9-3765-44FE-8926-3E9BF6B1E450}" srcOrd="0" destOrd="0" parTransId="{020A5426-29D5-4ABF-8C7A-AC137D9F5C38}" sibTransId="{47AEF1FE-E351-4F66-9B08-EEC97796CDA1}"/>
    <dgm:cxn modelId="{69500D1F-5AB7-4098-97EC-6C97C52C12B5}" srcId="{5E97CFCB-0205-42BC-8078-686ACF1A75D8}" destId="{5D156975-1F19-413F-B979-4F74CA7B5D14}" srcOrd="1" destOrd="0" parTransId="{EB5A3300-A443-402F-BDE4-D2350CACC931}" sibTransId="{D0460D0F-EC63-4FD6-A0EC-33223D15A564}"/>
    <dgm:cxn modelId="{8A27856A-860F-427E-B737-A2CA82094952}" type="presParOf" srcId="{6DC47859-2BB8-44C8-84BD-0AB2AA9BE097}" destId="{210D3985-6FF2-4A24-BD0B-A1D981705ED0}" srcOrd="0" destOrd="0" presId="urn:microsoft.com/office/officeart/2005/8/layout/hierarchy1"/>
    <dgm:cxn modelId="{F84974BD-35ED-4471-8A28-320F31F387CA}" type="presParOf" srcId="{210D3985-6FF2-4A24-BD0B-A1D981705ED0}" destId="{0AF08AED-F33B-4A1E-A1F3-994DB7EDC60B}" srcOrd="0" destOrd="0" presId="urn:microsoft.com/office/officeart/2005/8/layout/hierarchy1"/>
    <dgm:cxn modelId="{5EBF528A-A821-4280-A7B1-56BB330D9D23}" type="presParOf" srcId="{0AF08AED-F33B-4A1E-A1F3-994DB7EDC60B}" destId="{75D4E817-3DBF-4480-8BA0-851E88F58B22}" srcOrd="0" destOrd="0" presId="urn:microsoft.com/office/officeart/2005/8/layout/hierarchy1"/>
    <dgm:cxn modelId="{010248DF-C7EA-49D9-A84E-5928BF72F666}" type="presParOf" srcId="{0AF08AED-F33B-4A1E-A1F3-994DB7EDC60B}" destId="{192A3C29-6C86-430D-ABFB-0730C049C468}" srcOrd="1" destOrd="0" presId="urn:microsoft.com/office/officeart/2005/8/layout/hierarchy1"/>
    <dgm:cxn modelId="{9293111F-D89D-4B59-94BB-AE519556B5F8}" type="presParOf" srcId="{210D3985-6FF2-4A24-BD0B-A1D981705ED0}" destId="{B3DD147C-1536-48CE-869C-B2537208E58E}" srcOrd="1" destOrd="0" presId="urn:microsoft.com/office/officeart/2005/8/layout/hierarchy1"/>
    <dgm:cxn modelId="{51E04804-817B-4512-8C38-25F85DCAC33F}" type="presParOf" srcId="{6DC47859-2BB8-44C8-84BD-0AB2AA9BE097}" destId="{080CE850-1660-42FC-929C-558F11C545F0}" srcOrd="1" destOrd="0" presId="urn:microsoft.com/office/officeart/2005/8/layout/hierarchy1"/>
    <dgm:cxn modelId="{D0BBAE2C-F9CF-4169-8B65-F0E47DC76811}" type="presParOf" srcId="{080CE850-1660-42FC-929C-558F11C545F0}" destId="{8C0766D7-90BD-4FAB-9DA4-BC59206DCA42}" srcOrd="0" destOrd="0" presId="urn:microsoft.com/office/officeart/2005/8/layout/hierarchy1"/>
    <dgm:cxn modelId="{4E074958-D170-4559-AC11-4B7516808F92}" type="presParOf" srcId="{8C0766D7-90BD-4FAB-9DA4-BC59206DCA42}" destId="{629FE5EA-1CEC-4147-92F4-8AD5620C3564}" srcOrd="0" destOrd="0" presId="urn:microsoft.com/office/officeart/2005/8/layout/hierarchy1"/>
    <dgm:cxn modelId="{7B3AAF2F-27E5-4EC7-A154-624921ECE347}" type="presParOf" srcId="{8C0766D7-90BD-4FAB-9DA4-BC59206DCA42}" destId="{E9575634-5329-4EE4-8CEA-FCABFAC688B9}" srcOrd="1" destOrd="0" presId="urn:microsoft.com/office/officeart/2005/8/layout/hierarchy1"/>
    <dgm:cxn modelId="{2B7ECC95-21FA-417E-A6D1-52F9EFAFD1FE}" type="presParOf" srcId="{080CE850-1660-42FC-929C-558F11C545F0}" destId="{6D7FEDB7-3A9D-46CC-B7B7-8E36DCA5DE8D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5E97CFCB-0205-42BC-8078-686ACF1A75D8}" type="doc">
      <dgm:prSet loTypeId="urn:microsoft.com/office/officeart/2005/8/layout/process1" loCatId="process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D156975-1F19-413F-B979-4F74CA7B5D14}">
      <dgm:prSet/>
      <dgm:spPr/>
      <dgm:t>
        <a:bodyPr/>
        <a:lstStyle/>
        <a:p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0460D0F-EC63-4FD6-A0EC-33223D15A564}" type="sibTrans" cxnId="{69500D1F-5AB7-4098-97EC-6C97C52C12B5}">
      <dgm:prSet/>
      <dgm:spPr/>
      <dgm:t>
        <a:bodyPr/>
        <a:lstStyle/>
        <a:p>
          <a:endParaRPr lang="en-US"/>
        </a:p>
      </dgm:t>
    </dgm:pt>
    <dgm:pt modelId="{EB5A3300-A443-402F-BDE4-D2350CACC931}" type="parTrans" cxnId="{69500D1F-5AB7-4098-97EC-6C97C52C12B5}">
      <dgm:prSet/>
      <dgm:spPr/>
      <dgm:t>
        <a:bodyPr/>
        <a:lstStyle/>
        <a:p>
          <a:endParaRPr lang="en-US"/>
        </a:p>
      </dgm:t>
    </dgm:pt>
    <dgm:pt modelId="{D5A18BAD-CFD9-4066-8C6E-91078CFF4157}" type="pres">
      <dgm:prSet presAssocID="{5E97CFCB-0205-42BC-8078-686ACF1A75D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A5D101AC-82DC-46E4-9416-B326277442ED}" type="pres">
      <dgm:prSet presAssocID="{5D156975-1F19-413F-B979-4F74CA7B5D14}" presName="node" presStyleLbl="node1" presStyleIdx="0" presStyleCnt="1" custLinFactNeighborX="-8629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91CB6744-C0D4-4D65-98F7-8A979B1E1FD5}" type="presOf" srcId="{5D156975-1F19-413F-B979-4F74CA7B5D14}" destId="{A5D101AC-82DC-46E4-9416-B326277442ED}" srcOrd="0" destOrd="0" presId="urn:microsoft.com/office/officeart/2005/8/layout/process1"/>
    <dgm:cxn modelId="{236D3BDD-E4C3-4948-A626-2319C21C63DF}" type="presOf" srcId="{5E97CFCB-0205-42BC-8078-686ACF1A75D8}" destId="{D5A18BAD-CFD9-4066-8C6E-91078CFF4157}" srcOrd="0" destOrd="0" presId="urn:microsoft.com/office/officeart/2005/8/layout/process1"/>
    <dgm:cxn modelId="{69500D1F-5AB7-4098-97EC-6C97C52C12B5}" srcId="{5E97CFCB-0205-42BC-8078-686ACF1A75D8}" destId="{5D156975-1F19-413F-B979-4F74CA7B5D14}" srcOrd="0" destOrd="0" parTransId="{EB5A3300-A443-402F-BDE4-D2350CACC931}" sibTransId="{D0460D0F-EC63-4FD6-A0EC-33223D15A564}"/>
    <dgm:cxn modelId="{62064456-C4C5-4BB7-BE46-0A38630203FC}" type="presParOf" srcId="{D5A18BAD-CFD9-4066-8C6E-91078CFF4157}" destId="{A5D101AC-82DC-46E4-9416-B326277442ED}" srcOrd="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5E97CFCB-0205-42BC-8078-686ACF1A75D8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2B884C9-3765-44FE-8926-3E9BF6B1E450}">
      <dgm:prSet custT="1"/>
      <dgm:spPr/>
      <dgm:t>
        <a:bodyPr/>
        <a:lstStyle/>
        <a:p>
          <a:r>
            <a:rPr lang="hr-HR" sz="3600" dirty="0"/>
            <a:t>Navedi tri problema u radničkim naseljima.</a:t>
          </a:r>
          <a:endParaRPr lang="en-US" sz="36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20A5426-29D5-4ABF-8C7A-AC137D9F5C38}" type="parTrans" cxnId="{36F7E692-226B-4BD5-8313-D78797E02558}">
      <dgm:prSet/>
      <dgm:spPr/>
      <dgm:t>
        <a:bodyPr/>
        <a:lstStyle/>
        <a:p>
          <a:endParaRPr lang="en-US"/>
        </a:p>
      </dgm:t>
    </dgm:pt>
    <dgm:pt modelId="{47AEF1FE-E351-4F66-9B08-EEC97796CDA1}" type="sibTrans" cxnId="{36F7E692-226B-4BD5-8313-D78797E02558}">
      <dgm:prSet/>
      <dgm:spPr/>
      <dgm:t>
        <a:bodyPr/>
        <a:lstStyle/>
        <a:p>
          <a:endParaRPr lang="en-US"/>
        </a:p>
      </dgm:t>
    </dgm:pt>
    <dgm:pt modelId="{5D156975-1F19-413F-B979-4F74CA7B5D14}">
      <dgm:prSet custT="1"/>
      <dgm:spPr/>
      <dgm:t>
        <a:bodyPr/>
        <a:lstStyle/>
        <a:p>
          <a:r>
            <a:rPr lang="hr-HR" sz="3600" dirty="0"/>
            <a:t>Tko su čartisti?</a:t>
          </a:r>
          <a:endParaRPr lang="en-US" sz="3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B5A3300-A443-402F-BDE4-D2350CACC931}" type="parTrans" cxnId="{69500D1F-5AB7-4098-97EC-6C97C52C12B5}">
      <dgm:prSet/>
      <dgm:spPr/>
      <dgm:t>
        <a:bodyPr/>
        <a:lstStyle/>
        <a:p>
          <a:endParaRPr lang="en-US"/>
        </a:p>
      </dgm:t>
    </dgm:pt>
    <dgm:pt modelId="{D0460D0F-EC63-4FD6-A0EC-33223D15A564}" type="sibTrans" cxnId="{69500D1F-5AB7-4098-97EC-6C97C52C12B5}">
      <dgm:prSet/>
      <dgm:spPr/>
      <dgm:t>
        <a:bodyPr/>
        <a:lstStyle/>
        <a:p>
          <a:endParaRPr lang="en-US"/>
        </a:p>
      </dgm:t>
    </dgm:pt>
    <dgm:pt modelId="{6DC47859-2BB8-44C8-84BD-0AB2AA9BE097}" type="pres">
      <dgm:prSet presAssocID="{5E97CFCB-0205-42BC-8078-686ACF1A75D8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hr-HR"/>
        </a:p>
      </dgm:t>
    </dgm:pt>
    <dgm:pt modelId="{210D3985-6FF2-4A24-BD0B-A1D981705ED0}" type="pres">
      <dgm:prSet presAssocID="{D2B884C9-3765-44FE-8926-3E9BF6B1E450}" presName="hierRoot1" presStyleCnt="0"/>
      <dgm:spPr/>
    </dgm:pt>
    <dgm:pt modelId="{0AF08AED-F33B-4A1E-A1F3-994DB7EDC60B}" type="pres">
      <dgm:prSet presAssocID="{D2B884C9-3765-44FE-8926-3E9BF6B1E450}" presName="composite" presStyleCnt="0"/>
      <dgm:spPr/>
    </dgm:pt>
    <dgm:pt modelId="{75D4E817-3DBF-4480-8BA0-851E88F58B22}" type="pres">
      <dgm:prSet presAssocID="{D2B884C9-3765-44FE-8926-3E9BF6B1E450}" presName="background" presStyleLbl="node0" presStyleIdx="0" presStyleCnt="2"/>
      <dgm:spPr/>
    </dgm:pt>
    <dgm:pt modelId="{192A3C29-6C86-430D-ABFB-0730C049C468}" type="pres">
      <dgm:prSet presAssocID="{D2B884C9-3765-44FE-8926-3E9BF6B1E450}" presName="text" presStyleLbl="fgAcc0" presStyleIdx="0" presStyleCnt="2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B3DD147C-1536-48CE-869C-B2537208E58E}" type="pres">
      <dgm:prSet presAssocID="{D2B884C9-3765-44FE-8926-3E9BF6B1E450}" presName="hierChild2" presStyleCnt="0"/>
      <dgm:spPr/>
    </dgm:pt>
    <dgm:pt modelId="{080CE850-1660-42FC-929C-558F11C545F0}" type="pres">
      <dgm:prSet presAssocID="{5D156975-1F19-413F-B979-4F74CA7B5D14}" presName="hierRoot1" presStyleCnt="0"/>
      <dgm:spPr/>
    </dgm:pt>
    <dgm:pt modelId="{8C0766D7-90BD-4FAB-9DA4-BC59206DCA42}" type="pres">
      <dgm:prSet presAssocID="{5D156975-1F19-413F-B979-4F74CA7B5D14}" presName="composite" presStyleCnt="0"/>
      <dgm:spPr/>
    </dgm:pt>
    <dgm:pt modelId="{629FE5EA-1CEC-4147-92F4-8AD5620C3564}" type="pres">
      <dgm:prSet presAssocID="{5D156975-1F19-413F-B979-4F74CA7B5D14}" presName="background" presStyleLbl="node0" presStyleIdx="1" presStyleCnt="2"/>
      <dgm:spPr/>
    </dgm:pt>
    <dgm:pt modelId="{E9575634-5329-4EE4-8CEA-FCABFAC688B9}" type="pres">
      <dgm:prSet presAssocID="{5D156975-1F19-413F-B979-4F74CA7B5D14}" presName="text" presStyleLbl="fgAcc0" presStyleIdx="1" presStyleCnt="2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6D7FEDB7-3A9D-46CC-B7B7-8E36DCA5DE8D}" type="pres">
      <dgm:prSet presAssocID="{5D156975-1F19-413F-B979-4F74CA7B5D14}" presName="hierChild2" presStyleCnt="0"/>
      <dgm:spPr/>
    </dgm:pt>
  </dgm:ptLst>
  <dgm:cxnLst>
    <dgm:cxn modelId="{018905F5-F8FE-4EA6-8545-9FEB33FFFFC8}" type="presOf" srcId="{D2B884C9-3765-44FE-8926-3E9BF6B1E450}" destId="{192A3C29-6C86-430D-ABFB-0730C049C468}" srcOrd="0" destOrd="0" presId="urn:microsoft.com/office/officeart/2005/8/layout/hierarchy1"/>
    <dgm:cxn modelId="{6DA69332-015F-44E6-AEEA-3EF5DA6E0603}" type="presOf" srcId="{5E97CFCB-0205-42BC-8078-686ACF1A75D8}" destId="{6DC47859-2BB8-44C8-84BD-0AB2AA9BE097}" srcOrd="0" destOrd="0" presId="urn:microsoft.com/office/officeart/2005/8/layout/hierarchy1"/>
    <dgm:cxn modelId="{00FB998D-31CD-459A-A143-A7A175770A5E}" type="presOf" srcId="{5D156975-1F19-413F-B979-4F74CA7B5D14}" destId="{E9575634-5329-4EE4-8CEA-FCABFAC688B9}" srcOrd="0" destOrd="0" presId="urn:microsoft.com/office/officeart/2005/8/layout/hierarchy1"/>
    <dgm:cxn modelId="{36F7E692-226B-4BD5-8313-D78797E02558}" srcId="{5E97CFCB-0205-42BC-8078-686ACF1A75D8}" destId="{D2B884C9-3765-44FE-8926-3E9BF6B1E450}" srcOrd="0" destOrd="0" parTransId="{020A5426-29D5-4ABF-8C7A-AC137D9F5C38}" sibTransId="{47AEF1FE-E351-4F66-9B08-EEC97796CDA1}"/>
    <dgm:cxn modelId="{69500D1F-5AB7-4098-97EC-6C97C52C12B5}" srcId="{5E97CFCB-0205-42BC-8078-686ACF1A75D8}" destId="{5D156975-1F19-413F-B979-4F74CA7B5D14}" srcOrd="1" destOrd="0" parTransId="{EB5A3300-A443-402F-BDE4-D2350CACC931}" sibTransId="{D0460D0F-EC63-4FD6-A0EC-33223D15A564}"/>
    <dgm:cxn modelId="{8A27856A-860F-427E-B737-A2CA82094952}" type="presParOf" srcId="{6DC47859-2BB8-44C8-84BD-0AB2AA9BE097}" destId="{210D3985-6FF2-4A24-BD0B-A1D981705ED0}" srcOrd="0" destOrd="0" presId="urn:microsoft.com/office/officeart/2005/8/layout/hierarchy1"/>
    <dgm:cxn modelId="{F84974BD-35ED-4471-8A28-320F31F387CA}" type="presParOf" srcId="{210D3985-6FF2-4A24-BD0B-A1D981705ED0}" destId="{0AF08AED-F33B-4A1E-A1F3-994DB7EDC60B}" srcOrd="0" destOrd="0" presId="urn:microsoft.com/office/officeart/2005/8/layout/hierarchy1"/>
    <dgm:cxn modelId="{5EBF528A-A821-4280-A7B1-56BB330D9D23}" type="presParOf" srcId="{0AF08AED-F33B-4A1E-A1F3-994DB7EDC60B}" destId="{75D4E817-3DBF-4480-8BA0-851E88F58B22}" srcOrd="0" destOrd="0" presId="urn:microsoft.com/office/officeart/2005/8/layout/hierarchy1"/>
    <dgm:cxn modelId="{010248DF-C7EA-49D9-A84E-5928BF72F666}" type="presParOf" srcId="{0AF08AED-F33B-4A1E-A1F3-994DB7EDC60B}" destId="{192A3C29-6C86-430D-ABFB-0730C049C468}" srcOrd="1" destOrd="0" presId="urn:microsoft.com/office/officeart/2005/8/layout/hierarchy1"/>
    <dgm:cxn modelId="{9293111F-D89D-4B59-94BB-AE519556B5F8}" type="presParOf" srcId="{210D3985-6FF2-4A24-BD0B-A1D981705ED0}" destId="{B3DD147C-1536-48CE-869C-B2537208E58E}" srcOrd="1" destOrd="0" presId="urn:microsoft.com/office/officeart/2005/8/layout/hierarchy1"/>
    <dgm:cxn modelId="{51E04804-817B-4512-8C38-25F85DCAC33F}" type="presParOf" srcId="{6DC47859-2BB8-44C8-84BD-0AB2AA9BE097}" destId="{080CE850-1660-42FC-929C-558F11C545F0}" srcOrd="1" destOrd="0" presId="urn:microsoft.com/office/officeart/2005/8/layout/hierarchy1"/>
    <dgm:cxn modelId="{D0BBAE2C-F9CF-4169-8B65-F0E47DC76811}" type="presParOf" srcId="{080CE850-1660-42FC-929C-558F11C545F0}" destId="{8C0766D7-90BD-4FAB-9DA4-BC59206DCA42}" srcOrd="0" destOrd="0" presId="urn:microsoft.com/office/officeart/2005/8/layout/hierarchy1"/>
    <dgm:cxn modelId="{4E074958-D170-4559-AC11-4B7516808F92}" type="presParOf" srcId="{8C0766D7-90BD-4FAB-9DA4-BC59206DCA42}" destId="{629FE5EA-1CEC-4147-92F4-8AD5620C3564}" srcOrd="0" destOrd="0" presId="urn:microsoft.com/office/officeart/2005/8/layout/hierarchy1"/>
    <dgm:cxn modelId="{7B3AAF2F-27E5-4EC7-A154-624921ECE347}" type="presParOf" srcId="{8C0766D7-90BD-4FAB-9DA4-BC59206DCA42}" destId="{E9575634-5329-4EE4-8CEA-FCABFAC688B9}" srcOrd="1" destOrd="0" presId="urn:microsoft.com/office/officeart/2005/8/layout/hierarchy1"/>
    <dgm:cxn modelId="{2B7ECC95-21FA-417E-A6D1-52F9EFAFD1FE}" type="presParOf" srcId="{080CE850-1660-42FC-929C-558F11C545F0}" destId="{6D7FEDB7-3A9D-46CC-B7B7-8E36DCA5DE8D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5E97CFCB-0205-42BC-8078-686ACF1A75D8}" type="doc">
      <dgm:prSet loTypeId="urn:microsoft.com/office/officeart/2005/8/layout/process1" loCatId="process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D156975-1F19-413F-B979-4F74CA7B5D14}">
      <dgm:prSet/>
      <dgm:spPr/>
      <dgm:t>
        <a:bodyPr/>
        <a:lstStyle/>
        <a:p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0460D0F-EC63-4FD6-A0EC-33223D15A564}" type="sibTrans" cxnId="{69500D1F-5AB7-4098-97EC-6C97C52C12B5}">
      <dgm:prSet/>
      <dgm:spPr/>
      <dgm:t>
        <a:bodyPr/>
        <a:lstStyle/>
        <a:p>
          <a:endParaRPr lang="en-US"/>
        </a:p>
      </dgm:t>
    </dgm:pt>
    <dgm:pt modelId="{EB5A3300-A443-402F-BDE4-D2350CACC931}" type="parTrans" cxnId="{69500D1F-5AB7-4098-97EC-6C97C52C12B5}">
      <dgm:prSet/>
      <dgm:spPr/>
      <dgm:t>
        <a:bodyPr/>
        <a:lstStyle/>
        <a:p>
          <a:endParaRPr lang="en-US"/>
        </a:p>
      </dgm:t>
    </dgm:pt>
    <dgm:pt modelId="{D5A18BAD-CFD9-4066-8C6E-91078CFF4157}" type="pres">
      <dgm:prSet presAssocID="{5E97CFCB-0205-42BC-8078-686ACF1A75D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A5D101AC-82DC-46E4-9416-B326277442ED}" type="pres">
      <dgm:prSet presAssocID="{5D156975-1F19-413F-B979-4F74CA7B5D14}" presName="node" presStyleLbl="node1" presStyleIdx="0" presStyleCnt="1" custLinFactNeighborX="-8629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91CB6744-C0D4-4D65-98F7-8A979B1E1FD5}" type="presOf" srcId="{5D156975-1F19-413F-B979-4F74CA7B5D14}" destId="{A5D101AC-82DC-46E4-9416-B326277442ED}" srcOrd="0" destOrd="0" presId="urn:microsoft.com/office/officeart/2005/8/layout/process1"/>
    <dgm:cxn modelId="{236D3BDD-E4C3-4948-A626-2319C21C63DF}" type="presOf" srcId="{5E97CFCB-0205-42BC-8078-686ACF1A75D8}" destId="{D5A18BAD-CFD9-4066-8C6E-91078CFF4157}" srcOrd="0" destOrd="0" presId="urn:microsoft.com/office/officeart/2005/8/layout/process1"/>
    <dgm:cxn modelId="{69500D1F-5AB7-4098-97EC-6C97C52C12B5}" srcId="{5E97CFCB-0205-42BC-8078-686ACF1A75D8}" destId="{5D156975-1F19-413F-B979-4F74CA7B5D14}" srcOrd="0" destOrd="0" parTransId="{EB5A3300-A443-402F-BDE4-D2350CACC931}" sibTransId="{D0460D0F-EC63-4FD6-A0EC-33223D15A564}"/>
    <dgm:cxn modelId="{62064456-C4C5-4BB7-BE46-0A38630203FC}" type="presParOf" srcId="{D5A18BAD-CFD9-4066-8C6E-91078CFF4157}" destId="{A5D101AC-82DC-46E4-9416-B326277442ED}" srcOrd="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5E97CFCB-0205-42BC-8078-686ACF1A75D8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2B884C9-3765-44FE-8926-3E9BF6B1E450}">
      <dgm:prSet custT="1"/>
      <dgm:spPr/>
      <dgm:t>
        <a:bodyPr/>
        <a:lstStyle/>
        <a:p>
          <a:r>
            <a:rPr lang="hr-HR" sz="3200" dirty="0"/>
            <a:t>Kako se nazivaju organizacije radnika i službenika koje se bore za poboljšanje njihovih prava?</a:t>
          </a:r>
          <a:endParaRPr lang="en-US" sz="32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20A5426-29D5-4ABF-8C7A-AC137D9F5C38}" type="parTrans" cxnId="{36F7E692-226B-4BD5-8313-D78797E02558}">
      <dgm:prSet/>
      <dgm:spPr/>
      <dgm:t>
        <a:bodyPr/>
        <a:lstStyle/>
        <a:p>
          <a:endParaRPr lang="en-US"/>
        </a:p>
      </dgm:t>
    </dgm:pt>
    <dgm:pt modelId="{47AEF1FE-E351-4F66-9B08-EEC97796CDA1}" type="sibTrans" cxnId="{36F7E692-226B-4BD5-8313-D78797E02558}">
      <dgm:prSet/>
      <dgm:spPr/>
      <dgm:t>
        <a:bodyPr/>
        <a:lstStyle/>
        <a:p>
          <a:endParaRPr lang="en-US"/>
        </a:p>
      </dgm:t>
    </dgm:pt>
    <dgm:pt modelId="{5D156975-1F19-413F-B979-4F74CA7B5D14}">
      <dgm:prSet custT="1"/>
      <dgm:spPr/>
      <dgm:t>
        <a:bodyPr/>
        <a:lstStyle/>
        <a:p>
          <a:r>
            <a:rPr lang="hr-HR" sz="3600" dirty="0"/>
            <a:t>Kojeg dana se slavi praznik rada?</a:t>
          </a:r>
          <a:endParaRPr lang="en-US" sz="3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B5A3300-A443-402F-BDE4-D2350CACC931}" type="parTrans" cxnId="{69500D1F-5AB7-4098-97EC-6C97C52C12B5}">
      <dgm:prSet/>
      <dgm:spPr/>
      <dgm:t>
        <a:bodyPr/>
        <a:lstStyle/>
        <a:p>
          <a:endParaRPr lang="en-US"/>
        </a:p>
      </dgm:t>
    </dgm:pt>
    <dgm:pt modelId="{D0460D0F-EC63-4FD6-A0EC-33223D15A564}" type="sibTrans" cxnId="{69500D1F-5AB7-4098-97EC-6C97C52C12B5}">
      <dgm:prSet/>
      <dgm:spPr/>
      <dgm:t>
        <a:bodyPr/>
        <a:lstStyle/>
        <a:p>
          <a:endParaRPr lang="en-US"/>
        </a:p>
      </dgm:t>
    </dgm:pt>
    <dgm:pt modelId="{6DC47859-2BB8-44C8-84BD-0AB2AA9BE097}" type="pres">
      <dgm:prSet presAssocID="{5E97CFCB-0205-42BC-8078-686ACF1A75D8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hr-HR"/>
        </a:p>
      </dgm:t>
    </dgm:pt>
    <dgm:pt modelId="{210D3985-6FF2-4A24-BD0B-A1D981705ED0}" type="pres">
      <dgm:prSet presAssocID="{D2B884C9-3765-44FE-8926-3E9BF6B1E450}" presName="hierRoot1" presStyleCnt="0"/>
      <dgm:spPr/>
    </dgm:pt>
    <dgm:pt modelId="{0AF08AED-F33B-4A1E-A1F3-994DB7EDC60B}" type="pres">
      <dgm:prSet presAssocID="{D2B884C9-3765-44FE-8926-3E9BF6B1E450}" presName="composite" presStyleCnt="0"/>
      <dgm:spPr/>
    </dgm:pt>
    <dgm:pt modelId="{75D4E817-3DBF-4480-8BA0-851E88F58B22}" type="pres">
      <dgm:prSet presAssocID="{D2B884C9-3765-44FE-8926-3E9BF6B1E450}" presName="background" presStyleLbl="node0" presStyleIdx="0" presStyleCnt="2"/>
      <dgm:spPr/>
    </dgm:pt>
    <dgm:pt modelId="{192A3C29-6C86-430D-ABFB-0730C049C468}" type="pres">
      <dgm:prSet presAssocID="{D2B884C9-3765-44FE-8926-3E9BF6B1E450}" presName="text" presStyleLbl="fgAcc0" presStyleIdx="0" presStyleCnt="2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B3DD147C-1536-48CE-869C-B2537208E58E}" type="pres">
      <dgm:prSet presAssocID="{D2B884C9-3765-44FE-8926-3E9BF6B1E450}" presName="hierChild2" presStyleCnt="0"/>
      <dgm:spPr/>
    </dgm:pt>
    <dgm:pt modelId="{080CE850-1660-42FC-929C-558F11C545F0}" type="pres">
      <dgm:prSet presAssocID="{5D156975-1F19-413F-B979-4F74CA7B5D14}" presName="hierRoot1" presStyleCnt="0"/>
      <dgm:spPr/>
    </dgm:pt>
    <dgm:pt modelId="{8C0766D7-90BD-4FAB-9DA4-BC59206DCA42}" type="pres">
      <dgm:prSet presAssocID="{5D156975-1F19-413F-B979-4F74CA7B5D14}" presName="composite" presStyleCnt="0"/>
      <dgm:spPr/>
    </dgm:pt>
    <dgm:pt modelId="{629FE5EA-1CEC-4147-92F4-8AD5620C3564}" type="pres">
      <dgm:prSet presAssocID="{5D156975-1F19-413F-B979-4F74CA7B5D14}" presName="background" presStyleLbl="node0" presStyleIdx="1" presStyleCnt="2"/>
      <dgm:spPr/>
    </dgm:pt>
    <dgm:pt modelId="{E9575634-5329-4EE4-8CEA-FCABFAC688B9}" type="pres">
      <dgm:prSet presAssocID="{5D156975-1F19-413F-B979-4F74CA7B5D14}" presName="text" presStyleLbl="fgAcc0" presStyleIdx="1" presStyleCnt="2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6D7FEDB7-3A9D-46CC-B7B7-8E36DCA5DE8D}" type="pres">
      <dgm:prSet presAssocID="{5D156975-1F19-413F-B979-4F74CA7B5D14}" presName="hierChild2" presStyleCnt="0"/>
      <dgm:spPr/>
    </dgm:pt>
  </dgm:ptLst>
  <dgm:cxnLst>
    <dgm:cxn modelId="{018905F5-F8FE-4EA6-8545-9FEB33FFFFC8}" type="presOf" srcId="{D2B884C9-3765-44FE-8926-3E9BF6B1E450}" destId="{192A3C29-6C86-430D-ABFB-0730C049C468}" srcOrd="0" destOrd="0" presId="urn:microsoft.com/office/officeart/2005/8/layout/hierarchy1"/>
    <dgm:cxn modelId="{6DA69332-015F-44E6-AEEA-3EF5DA6E0603}" type="presOf" srcId="{5E97CFCB-0205-42BC-8078-686ACF1A75D8}" destId="{6DC47859-2BB8-44C8-84BD-0AB2AA9BE097}" srcOrd="0" destOrd="0" presId="urn:microsoft.com/office/officeart/2005/8/layout/hierarchy1"/>
    <dgm:cxn modelId="{00FB998D-31CD-459A-A143-A7A175770A5E}" type="presOf" srcId="{5D156975-1F19-413F-B979-4F74CA7B5D14}" destId="{E9575634-5329-4EE4-8CEA-FCABFAC688B9}" srcOrd="0" destOrd="0" presId="urn:microsoft.com/office/officeart/2005/8/layout/hierarchy1"/>
    <dgm:cxn modelId="{36F7E692-226B-4BD5-8313-D78797E02558}" srcId="{5E97CFCB-0205-42BC-8078-686ACF1A75D8}" destId="{D2B884C9-3765-44FE-8926-3E9BF6B1E450}" srcOrd="0" destOrd="0" parTransId="{020A5426-29D5-4ABF-8C7A-AC137D9F5C38}" sibTransId="{47AEF1FE-E351-4F66-9B08-EEC97796CDA1}"/>
    <dgm:cxn modelId="{69500D1F-5AB7-4098-97EC-6C97C52C12B5}" srcId="{5E97CFCB-0205-42BC-8078-686ACF1A75D8}" destId="{5D156975-1F19-413F-B979-4F74CA7B5D14}" srcOrd="1" destOrd="0" parTransId="{EB5A3300-A443-402F-BDE4-D2350CACC931}" sibTransId="{D0460D0F-EC63-4FD6-A0EC-33223D15A564}"/>
    <dgm:cxn modelId="{8A27856A-860F-427E-B737-A2CA82094952}" type="presParOf" srcId="{6DC47859-2BB8-44C8-84BD-0AB2AA9BE097}" destId="{210D3985-6FF2-4A24-BD0B-A1D981705ED0}" srcOrd="0" destOrd="0" presId="urn:microsoft.com/office/officeart/2005/8/layout/hierarchy1"/>
    <dgm:cxn modelId="{F84974BD-35ED-4471-8A28-320F31F387CA}" type="presParOf" srcId="{210D3985-6FF2-4A24-BD0B-A1D981705ED0}" destId="{0AF08AED-F33B-4A1E-A1F3-994DB7EDC60B}" srcOrd="0" destOrd="0" presId="urn:microsoft.com/office/officeart/2005/8/layout/hierarchy1"/>
    <dgm:cxn modelId="{5EBF528A-A821-4280-A7B1-56BB330D9D23}" type="presParOf" srcId="{0AF08AED-F33B-4A1E-A1F3-994DB7EDC60B}" destId="{75D4E817-3DBF-4480-8BA0-851E88F58B22}" srcOrd="0" destOrd="0" presId="urn:microsoft.com/office/officeart/2005/8/layout/hierarchy1"/>
    <dgm:cxn modelId="{010248DF-C7EA-49D9-A84E-5928BF72F666}" type="presParOf" srcId="{0AF08AED-F33B-4A1E-A1F3-994DB7EDC60B}" destId="{192A3C29-6C86-430D-ABFB-0730C049C468}" srcOrd="1" destOrd="0" presId="urn:microsoft.com/office/officeart/2005/8/layout/hierarchy1"/>
    <dgm:cxn modelId="{9293111F-D89D-4B59-94BB-AE519556B5F8}" type="presParOf" srcId="{210D3985-6FF2-4A24-BD0B-A1D981705ED0}" destId="{B3DD147C-1536-48CE-869C-B2537208E58E}" srcOrd="1" destOrd="0" presId="urn:microsoft.com/office/officeart/2005/8/layout/hierarchy1"/>
    <dgm:cxn modelId="{51E04804-817B-4512-8C38-25F85DCAC33F}" type="presParOf" srcId="{6DC47859-2BB8-44C8-84BD-0AB2AA9BE097}" destId="{080CE850-1660-42FC-929C-558F11C545F0}" srcOrd="1" destOrd="0" presId="urn:microsoft.com/office/officeart/2005/8/layout/hierarchy1"/>
    <dgm:cxn modelId="{D0BBAE2C-F9CF-4169-8B65-F0E47DC76811}" type="presParOf" srcId="{080CE850-1660-42FC-929C-558F11C545F0}" destId="{8C0766D7-90BD-4FAB-9DA4-BC59206DCA42}" srcOrd="0" destOrd="0" presId="urn:microsoft.com/office/officeart/2005/8/layout/hierarchy1"/>
    <dgm:cxn modelId="{4E074958-D170-4559-AC11-4B7516808F92}" type="presParOf" srcId="{8C0766D7-90BD-4FAB-9DA4-BC59206DCA42}" destId="{629FE5EA-1CEC-4147-92F4-8AD5620C3564}" srcOrd="0" destOrd="0" presId="urn:microsoft.com/office/officeart/2005/8/layout/hierarchy1"/>
    <dgm:cxn modelId="{7B3AAF2F-27E5-4EC7-A154-624921ECE347}" type="presParOf" srcId="{8C0766D7-90BD-4FAB-9DA4-BC59206DCA42}" destId="{E9575634-5329-4EE4-8CEA-FCABFAC688B9}" srcOrd="1" destOrd="0" presId="urn:microsoft.com/office/officeart/2005/8/layout/hierarchy1"/>
    <dgm:cxn modelId="{2B7ECC95-21FA-417E-A6D1-52F9EFAFD1FE}" type="presParOf" srcId="{080CE850-1660-42FC-929C-558F11C545F0}" destId="{6D7FEDB7-3A9D-46CC-B7B7-8E36DCA5DE8D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E97CFCB-0205-42BC-8078-686ACF1A75D8}" type="doc">
      <dgm:prSet loTypeId="urn:microsoft.com/office/officeart/2005/8/layout/process1" loCatId="process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D156975-1F19-413F-B979-4F74CA7B5D14}">
      <dgm:prSet/>
      <dgm:spPr/>
      <dgm:t>
        <a:bodyPr/>
        <a:lstStyle/>
        <a:p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0460D0F-EC63-4FD6-A0EC-33223D15A564}" type="sibTrans" cxnId="{69500D1F-5AB7-4098-97EC-6C97C52C12B5}">
      <dgm:prSet/>
      <dgm:spPr/>
      <dgm:t>
        <a:bodyPr/>
        <a:lstStyle/>
        <a:p>
          <a:endParaRPr lang="en-US"/>
        </a:p>
      </dgm:t>
    </dgm:pt>
    <dgm:pt modelId="{EB5A3300-A443-402F-BDE4-D2350CACC931}" type="parTrans" cxnId="{69500D1F-5AB7-4098-97EC-6C97C52C12B5}">
      <dgm:prSet/>
      <dgm:spPr/>
      <dgm:t>
        <a:bodyPr/>
        <a:lstStyle/>
        <a:p>
          <a:endParaRPr lang="en-US"/>
        </a:p>
      </dgm:t>
    </dgm:pt>
    <dgm:pt modelId="{D5A18BAD-CFD9-4066-8C6E-91078CFF4157}" type="pres">
      <dgm:prSet presAssocID="{5E97CFCB-0205-42BC-8078-686ACF1A75D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A5D101AC-82DC-46E4-9416-B326277442ED}" type="pres">
      <dgm:prSet presAssocID="{5D156975-1F19-413F-B979-4F74CA7B5D14}" presName="node" presStyleLbl="node1" presStyleIdx="0" presStyleCnt="1" custLinFactNeighborX="-8629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91CB6744-C0D4-4D65-98F7-8A979B1E1FD5}" type="presOf" srcId="{5D156975-1F19-413F-B979-4F74CA7B5D14}" destId="{A5D101AC-82DC-46E4-9416-B326277442ED}" srcOrd="0" destOrd="0" presId="urn:microsoft.com/office/officeart/2005/8/layout/process1"/>
    <dgm:cxn modelId="{236D3BDD-E4C3-4948-A626-2319C21C63DF}" type="presOf" srcId="{5E97CFCB-0205-42BC-8078-686ACF1A75D8}" destId="{D5A18BAD-CFD9-4066-8C6E-91078CFF4157}" srcOrd="0" destOrd="0" presId="urn:microsoft.com/office/officeart/2005/8/layout/process1"/>
    <dgm:cxn modelId="{69500D1F-5AB7-4098-97EC-6C97C52C12B5}" srcId="{5E97CFCB-0205-42BC-8078-686ACF1A75D8}" destId="{5D156975-1F19-413F-B979-4F74CA7B5D14}" srcOrd="0" destOrd="0" parTransId="{EB5A3300-A443-402F-BDE4-D2350CACC931}" sibTransId="{D0460D0F-EC63-4FD6-A0EC-33223D15A564}"/>
    <dgm:cxn modelId="{62064456-C4C5-4BB7-BE46-0A38630203FC}" type="presParOf" srcId="{D5A18BAD-CFD9-4066-8C6E-91078CFF4157}" destId="{A5D101AC-82DC-46E4-9416-B326277442ED}" srcOrd="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5E97CFCB-0205-42BC-8078-686ACF1A75D8}" type="doc">
      <dgm:prSet loTypeId="urn:microsoft.com/office/officeart/2005/8/layout/process1" loCatId="process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D156975-1F19-413F-B979-4F74CA7B5D14}">
      <dgm:prSet/>
      <dgm:spPr/>
      <dgm:t>
        <a:bodyPr/>
        <a:lstStyle/>
        <a:p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0460D0F-EC63-4FD6-A0EC-33223D15A564}" type="sibTrans" cxnId="{69500D1F-5AB7-4098-97EC-6C97C52C12B5}">
      <dgm:prSet/>
      <dgm:spPr/>
      <dgm:t>
        <a:bodyPr/>
        <a:lstStyle/>
        <a:p>
          <a:endParaRPr lang="en-US"/>
        </a:p>
      </dgm:t>
    </dgm:pt>
    <dgm:pt modelId="{EB5A3300-A443-402F-BDE4-D2350CACC931}" type="parTrans" cxnId="{69500D1F-5AB7-4098-97EC-6C97C52C12B5}">
      <dgm:prSet/>
      <dgm:spPr/>
      <dgm:t>
        <a:bodyPr/>
        <a:lstStyle/>
        <a:p>
          <a:endParaRPr lang="en-US"/>
        </a:p>
      </dgm:t>
    </dgm:pt>
    <dgm:pt modelId="{D5A18BAD-CFD9-4066-8C6E-91078CFF4157}" type="pres">
      <dgm:prSet presAssocID="{5E97CFCB-0205-42BC-8078-686ACF1A75D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A5D101AC-82DC-46E4-9416-B326277442ED}" type="pres">
      <dgm:prSet presAssocID="{5D156975-1F19-413F-B979-4F74CA7B5D14}" presName="node" presStyleLbl="node1" presStyleIdx="0" presStyleCnt="1" custLinFactNeighborX="-8629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91CB6744-C0D4-4D65-98F7-8A979B1E1FD5}" type="presOf" srcId="{5D156975-1F19-413F-B979-4F74CA7B5D14}" destId="{A5D101AC-82DC-46E4-9416-B326277442ED}" srcOrd="0" destOrd="0" presId="urn:microsoft.com/office/officeart/2005/8/layout/process1"/>
    <dgm:cxn modelId="{236D3BDD-E4C3-4948-A626-2319C21C63DF}" type="presOf" srcId="{5E97CFCB-0205-42BC-8078-686ACF1A75D8}" destId="{D5A18BAD-CFD9-4066-8C6E-91078CFF4157}" srcOrd="0" destOrd="0" presId="urn:microsoft.com/office/officeart/2005/8/layout/process1"/>
    <dgm:cxn modelId="{69500D1F-5AB7-4098-97EC-6C97C52C12B5}" srcId="{5E97CFCB-0205-42BC-8078-686ACF1A75D8}" destId="{5D156975-1F19-413F-B979-4F74CA7B5D14}" srcOrd="0" destOrd="0" parTransId="{EB5A3300-A443-402F-BDE4-D2350CACC931}" sibTransId="{D0460D0F-EC63-4FD6-A0EC-33223D15A564}"/>
    <dgm:cxn modelId="{62064456-C4C5-4BB7-BE46-0A38630203FC}" type="presParOf" srcId="{D5A18BAD-CFD9-4066-8C6E-91078CFF4157}" destId="{A5D101AC-82DC-46E4-9416-B326277442ED}" srcOrd="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5E97CFCB-0205-42BC-8078-686ACF1A75D8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2B884C9-3765-44FE-8926-3E9BF6B1E450}">
      <dgm:prSet custT="1"/>
      <dgm:spPr/>
      <dgm:t>
        <a:bodyPr/>
        <a:lstStyle/>
        <a:p>
          <a:r>
            <a:rPr lang="hr-HR" sz="3200" dirty="0"/>
            <a:t>Navedi tri razloga slabe industrijalizacije na prostoru Hrvatske. </a:t>
          </a:r>
          <a:endParaRPr lang="en-US" sz="32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20A5426-29D5-4ABF-8C7A-AC137D9F5C38}" type="parTrans" cxnId="{36F7E692-226B-4BD5-8313-D78797E02558}">
      <dgm:prSet/>
      <dgm:spPr/>
      <dgm:t>
        <a:bodyPr/>
        <a:lstStyle/>
        <a:p>
          <a:endParaRPr lang="en-US"/>
        </a:p>
      </dgm:t>
    </dgm:pt>
    <dgm:pt modelId="{47AEF1FE-E351-4F66-9B08-EEC97796CDA1}" type="sibTrans" cxnId="{36F7E692-226B-4BD5-8313-D78797E02558}">
      <dgm:prSet/>
      <dgm:spPr/>
      <dgm:t>
        <a:bodyPr/>
        <a:lstStyle/>
        <a:p>
          <a:endParaRPr lang="en-US"/>
        </a:p>
      </dgm:t>
    </dgm:pt>
    <dgm:pt modelId="{5D156975-1F19-413F-B979-4F74CA7B5D14}">
      <dgm:prSet custT="1"/>
      <dgm:spPr/>
      <dgm:t>
        <a:bodyPr/>
        <a:lstStyle/>
        <a:p>
          <a:r>
            <a:rPr lang="hr-HR" sz="3200" dirty="0"/>
            <a:t>Iz kojeg dijela Hrvatske je došlo do jačeg iseljavanja – Banske Hrvatske ili Dalmacije?</a:t>
          </a:r>
          <a:endParaRPr lang="en-US" sz="3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B5A3300-A443-402F-BDE4-D2350CACC931}" type="parTrans" cxnId="{69500D1F-5AB7-4098-97EC-6C97C52C12B5}">
      <dgm:prSet/>
      <dgm:spPr/>
      <dgm:t>
        <a:bodyPr/>
        <a:lstStyle/>
        <a:p>
          <a:endParaRPr lang="en-US"/>
        </a:p>
      </dgm:t>
    </dgm:pt>
    <dgm:pt modelId="{D0460D0F-EC63-4FD6-A0EC-33223D15A564}" type="sibTrans" cxnId="{69500D1F-5AB7-4098-97EC-6C97C52C12B5}">
      <dgm:prSet/>
      <dgm:spPr/>
      <dgm:t>
        <a:bodyPr/>
        <a:lstStyle/>
        <a:p>
          <a:endParaRPr lang="en-US"/>
        </a:p>
      </dgm:t>
    </dgm:pt>
    <dgm:pt modelId="{6DC47859-2BB8-44C8-84BD-0AB2AA9BE097}" type="pres">
      <dgm:prSet presAssocID="{5E97CFCB-0205-42BC-8078-686ACF1A75D8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hr-HR"/>
        </a:p>
      </dgm:t>
    </dgm:pt>
    <dgm:pt modelId="{210D3985-6FF2-4A24-BD0B-A1D981705ED0}" type="pres">
      <dgm:prSet presAssocID="{D2B884C9-3765-44FE-8926-3E9BF6B1E450}" presName="hierRoot1" presStyleCnt="0"/>
      <dgm:spPr/>
    </dgm:pt>
    <dgm:pt modelId="{0AF08AED-F33B-4A1E-A1F3-994DB7EDC60B}" type="pres">
      <dgm:prSet presAssocID="{D2B884C9-3765-44FE-8926-3E9BF6B1E450}" presName="composite" presStyleCnt="0"/>
      <dgm:spPr/>
    </dgm:pt>
    <dgm:pt modelId="{75D4E817-3DBF-4480-8BA0-851E88F58B22}" type="pres">
      <dgm:prSet presAssocID="{D2B884C9-3765-44FE-8926-3E9BF6B1E450}" presName="background" presStyleLbl="node0" presStyleIdx="0" presStyleCnt="2"/>
      <dgm:spPr/>
    </dgm:pt>
    <dgm:pt modelId="{192A3C29-6C86-430D-ABFB-0730C049C468}" type="pres">
      <dgm:prSet presAssocID="{D2B884C9-3765-44FE-8926-3E9BF6B1E450}" presName="text" presStyleLbl="fgAcc0" presStyleIdx="0" presStyleCnt="2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B3DD147C-1536-48CE-869C-B2537208E58E}" type="pres">
      <dgm:prSet presAssocID="{D2B884C9-3765-44FE-8926-3E9BF6B1E450}" presName="hierChild2" presStyleCnt="0"/>
      <dgm:spPr/>
    </dgm:pt>
    <dgm:pt modelId="{080CE850-1660-42FC-929C-558F11C545F0}" type="pres">
      <dgm:prSet presAssocID="{5D156975-1F19-413F-B979-4F74CA7B5D14}" presName="hierRoot1" presStyleCnt="0"/>
      <dgm:spPr/>
    </dgm:pt>
    <dgm:pt modelId="{8C0766D7-90BD-4FAB-9DA4-BC59206DCA42}" type="pres">
      <dgm:prSet presAssocID="{5D156975-1F19-413F-B979-4F74CA7B5D14}" presName="composite" presStyleCnt="0"/>
      <dgm:spPr/>
    </dgm:pt>
    <dgm:pt modelId="{629FE5EA-1CEC-4147-92F4-8AD5620C3564}" type="pres">
      <dgm:prSet presAssocID="{5D156975-1F19-413F-B979-4F74CA7B5D14}" presName="background" presStyleLbl="node0" presStyleIdx="1" presStyleCnt="2"/>
      <dgm:spPr/>
    </dgm:pt>
    <dgm:pt modelId="{E9575634-5329-4EE4-8CEA-FCABFAC688B9}" type="pres">
      <dgm:prSet presAssocID="{5D156975-1F19-413F-B979-4F74CA7B5D14}" presName="text" presStyleLbl="fgAcc0" presStyleIdx="1" presStyleCnt="2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6D7FEDB7-3A9D-46CC-B7B7-8E36DCA5DE8D}" type="pres">
      <dgm:prSet presAssocID="{5D156975-1F19-413F-B979-4F74CA7B5D14}" presName="hierChild2" presStyleCnt="0"/>
      <dgm:spPr/>
    </dgm:pt>
  </dgm:ptLst>
  <dgm:cxnLst>
    <dgm:cxn modelId="{018905F5-F8FE-4EA6-8545-9FEB33FFFFC8}" type="presOf" srcId="{D2B884C9-3765-44FE-8926-3E9BF6B1E450}" destId="{192A3C29-6C86-430D-ABFB-0730C049C468}" srcOrd="0" destOrd="0" presId="urn:microsoft.com/office/officeart/2005/8/layout/hierarchy1"/>
    <dgm:cxn modelId="{6DA69332-015F-44E6-AEEA-3EF5DA6E0603}" type="presOf" srcId="{5E97CFCB-0205-42BC-8078-686ACF1A75D8}" destId="{6DC47859-2BB8-44C8-84BD-0AB2AA9BE097}" srcOrd="0" destOrd="0" presId="urn:microsoft.com/office/officeart/2005/8/layout/hierarchy1"/>
    <dgm:cxn modelId="{00FB998D-31CD-459A-A143-A7A175770A5E}" type="presOf" srcId="{5D156975-1F19-413F-B979-4F74CA7B5D14}" destId="{E9575634-5329-4EE4-8CEA-FCABFAC688B9}" srcOrd="0" destOrd="0" presId="urn:microsoft.com/office/officeart/2005/8/layout/hierarchy1"/>
    <dgm:cxn modelId="{36F7E692-226B-4BD5-8313-D78797E02558}" srcId="{5E97CFCB-0205-42BC-8078-686ACF1A75D8}" destId="{D2B884C9-3765-44FE-8926-3E9BF6B1E450}" srcOrd="0" destOrd="0" parTransId="{020A5426-29D5-4ABF-8C7A-AC137D9F5C38}" sibTransId="{47AEF1FE-E351-4F66-9B08-EEC97796CDA1}"/>
    <dgm:cxn modelId="{69500D1F-5AB7-4098-97EC-6C97C52C12B5}" srcId="{5E97CFCB-0205-42BC-8078-686ACF1A75D8}" destId="{5D156975-1F19-413F-B979-4F74CA7B5D14}" srcOrd="1" destOrd="0" parTransId="{EB5A3300-A443-402F-BDE4-D2350CACC931}" sibTransId="{D0460D0F-EC63-4FD6-A0EC-33223D15A564}"/>
    <dgm:cxn modelId="{8A27856A-860F-427E-B737-A2CA82094952}" type="presParOf" srcId="{6DC47859-2BB8-44C8-84BD-0AB2AA9BE097}" destId="{210D3985-6FF2-4A24-BD0B-A1D981705ED0}" srcOrd="0" destOrd="0" presId="urn:microsoft.com/office/officeart/2005/8/layout/hierarchy1"/>
    <dgm:cxn modelId="{F84974BD-35ED-4471-8A28-320F31F387CA}" type="presParOf" srcId="{210D3985-6FF2-4A24-BD0B-A1D981705ED0}" destId="{0AF08AED-F33B-4A1E-A1F3-994DB7EDC60B}" srcOrd="0" destOrd="0" presId="urn:microsoft.com/office/officeart/2005/8/layout/hierarchy1"/>
    <dgm:cxn modelId="{5EBF528A-A821-4280-A7B1-56BB330D9D23}" type="presParOf" srcId="{0AF08AED-F33B-4A1E-A1F3-994DB7EDC60B}" destId="{75D4E817-3DBF-4480-8BA0-851E88F58B22}" srcOrd="0" destOrd="0" presId="urn:microsoft.com/office/officeart/2005/8/layout/hierarchy1"/>
    <dgm:cxn modelId="{010248DF-C7EA-49D9-A84E-5928BF72F666}" type="presParOf" srcId="{0AF08AED-F33B-4A1E-A1F3-994DB7EDC60B}" destId="{192A3C29-6C86-430D-ABFB-0730C049C468}" srcOrd="1" destOrd="0" presId="urn:microsoft.com/office/officeart/2005/8/layout/hierarchy1"/>
    <dgm:cxn modelId="{9293111F-D89D-4B59-94BB-AE519556B5F8}" type="presParOf" srcId="{210D3985-6FF2-4A24-BD0B-A1D981705ED0}" destId="{B3DD147C-1536-48CE-869C-B2537208E58E}" srcOrd="1" destOrd="0" presId="urn:microsoft.com/office/officeart/2005/8/layout/hierarchy1"/>
    <dgm:cxn modelId="{51E04804-817B-4512-8C38-25F85DCAC33F}" type="presParOf" srcId="{6DC47859-2BB8-44C8-84BD-0AB2AA9BE097}" destId="{080CE850-1660-42FC-929C-558F11C545F0}" srcOrd="1" destOrd="0" presId="urn:microsoft.com/office/officeart/2005/8/layout/hierarchy1"/>
    <dgm:cxn modelId="{D0BBAE2C-F9CF-4169-8B65-F0E47DC76811}" type="presParOf" srcId="{080CE850-1660-42FC-929C-558F11C545F0}" destId="{8C0766D7-90BD-4FAB-9DA4-BC59206DCA42}" srcOrd="0" destOrd="0" presId="urn:microsoft.com/office/officeart/2005/8/layout/hierarchy1"/>
    <dgm:cxn modelId="{4E074958-D170-4559-AC11-4B7516808F92}" type="presParOf" srcId="{8C0766D7-90BD-4FAB-9DA4-BC59206DCA42}" destId="{629FE5EA-1CEC-4147-92F4-8AD5620C3564}" srcOrd="0" destOrd="0" presId="urn:microsoft.com/office/officeart/2005/8/layout/hierarchy1"/>
    <dgm:cxn modelId="{7B3AAF2F-27E5-4EC7-A154-624921ECE347}" type="presParOf" srcId="{8C0766D7-90BD-4FAB-9DA4-BC59206DCA42}" destId="{E9575634-5329-4EE4-8CEA-FCABFAC688B9}" srcOrd="1" destOrd="0" presId="urn:microsoft.com/office/officeart/2005/8/layout/hierarchy1"/>
    <dgm:cxn modelId="{2B7ECC95-21FA-417E-A6D1-52F9EFAFD1FE}" type="presParOf" srcId="{080CE850-1660-42FC-929C-558F11C545F0}" destId="{6D7FEDB7-3A9D-46CC-B7B7-8E36DCA5DE8D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5E97CFCB-0205-42BC-8078-686ACF1A75D8}" type="doc">
      <dgm:prSet loTypeId="urn:microsoft.com/office/officeart/2005/8/layout/process1" loCatId="process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D156975-1F19-413F-B979-4F74CA7B5D14}">
      <dgm:prSet/>
      <dgm:spPr/>
      <dgm:t>
        <a:bodyPr/>
        <a:lstStyle/>
        <a:p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0460D0F-EC63-4FD6-A0EC-33223D15A564}" type="sibTrans" cxnId="{69500D1F-5AB7-4098-97EC-6C97C52C12B5}">
      <dgm:prSet/>
      <dgm:spPr/>
      <dgm:t>
        <a:bodyPr/>
        <a:lstStyle/>
        <a:p>
          <a:endParaRPr lang="en-US"/>
        </a:p>
      </dgm:t>
    </dgm:pt>
    <dgm:pt modelId="{EB5A3300-A443-402F-BDE4-D2350CACC931}" type="parTrans" cxnId="{69500D1F-5AB7-4098-97EC-6C97C52C12B5}">
      <dgm:prSet/>
      <dgm:spPr/>
      <dgm:t>
        <a:bodyPr/>
        <a:lstStyle/>
        <a:p>
          <a:endParaRPr lang="en-US"/>
        </a:p>
      </dgm:t>
    </dgm:pt>
    <dgm:pt modelId="{D5A18BAD-CFD9-4066-8C6E-91078CFF4157}" type="pres">
      <dgm:prSet presAssocID="{5E97CFCB-0205-42BC-8078-686ACF1A75D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A5D101AC-82DC-46E4-9416-B326277442ED}" type="pres">
      <dgm:prSet presAssocID="{5D156975-1F19-413F-B979-4F74CA7B5D14}" presName="node" presStyleLbl="node1" presStyleIdx="0" presStyleCnt="1" custLinFactNeighborX="-8629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91CB6744-C0D4-4D65-98F7-8A979B1E1FD5}" type="presOf" srcId="{5D156975-1F19-413F-B979-4F74CA7B5D14}" destId="{A5D101AC-82DC-46E4-9416-B326277442ED}" srcOrd="0" destOrd="0" presId="urn:microsoft.com/office/officeart/2005/8/layout/process1"/>
    <dgm:cxn modelId="{236D3BDD-E4C3-4948-A626-2319C21C63DF}" type="presOf" srcId="{5E97CFCB-0205-42BC-8078-686ACF1A75D8}" destId="{D5A18BAD-CFD9-4066-8C6E-91078CFF4157}" srcOrd="0" destOrd="0" presId="urn:microsoft.com/office/officeart/2005/8/layout/process1"/>
    <dgm:cxn modelId="{69500D1F-5AB7-4098-97EC-6C97C52C12B5}" srcId="{5E97CFCB-0205-42BC-8078-686ACF1A75D8}" destId="{5D156975-1F19-413F-B979-4F74CA7B5D14}" srcOrd="0" destOrd="0" parTransId="{EB5A3300-A443-402F-BDE4-D2350CACC931}" sibTransId="{D0460D0F-EC63-4FD6-A0EC-33223D15A564}"/>
    <dgm:cxn modelId="{62064456-C4C5-4BB7-BE46-0A38630203FC}" type="presParOf" srcId="{D5A18BAD-CFD9-4066-8C6E-91078CFF4157}" destId="{A5D101AC-82DC-46E4-9416-B326277442ED}" srcOrd="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5E97CFCB-0205-42BC-8078-686ACF1A75D8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2B884C9-3765-44FE-8926-3E9BF6B1E450}">
      <dgm:prSet custT="1"/>
      <dgm:spPr/>
      <dgm:t>
        <a:bodyPr/>
        <a:lstStyle/>
        <a:p>
          <a:r>
            <a:rPr lang="hr-HR" sz="3200" dirty="0"/>
            <a:t>Gdje je sagrađena prva pruga na tlu Hrvatske 1860. godine?</a:t>
          </a:r>
          <a:endParaRPr lang="en-US" sz="32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20A5426-29D5-4ABF-8C7A-AC137D9F5C38}" type="parTrans" cxnId="{36F7E692-226B-4BD5-8313-D78797E02558}">
      <dgm:prSet/>
      <dgm:spPr/>
      <dgm:t>
        <a:bodyPr/>
        <a:lstStyle/>
        <a:p>
          <a:endParaRPr lang="en-US"/>
        </a:p>
      </dgm:t>
    </dgm:pt>
    <dgm:pt modelId="{47AEF1FE-E351-4F66-9B08-EEC97796CDA1}" type="sibTrans" cxnId="{36F7E692-226B-4BD5-8313-D78797E02558}">
      <dgm:prSet/>
      <dgm:spPr/>
      <dgm:t>
        <a:bodyPr/>
        <a:lstStyle/>
        <a:p>
          <a:endParaRPr lang="en-US"/>
        </a:p>
      </dgm:t>
    </dgm:pt>
    <dgm:pt modelId="{5D156975-1F19-413F-B979-4F74CA7B5D14}">
      <dgm:prSet custT="1"/>
      <dgm:spPr/>
      <dgm:t>
        <a:bodyPr/>
        <a:lstStyle/>
        <a:p>
          <a:r>
            <a:rPr lang="hr-HR" sz="3200" dirty="0"/>
            <a:t>Koji jadranski grad je vlasti u Ugarskoj bilo važno prugom povezati s Budimpeštom?</a:t>
          </a:r>
          <a:endParaRPr lang="en-US" sz="3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B5A3300-A443-402F-BDE4-D2350CACC931}" type="parTrans" cxnId="{69500D1F-5AB7-4098-97EC-6C97C52C12B5}">
      <dgm:prSet/>
      <dgm:spPr/>
      <dgm:t>
        <a:bodyPr/>
        <a:lstStyle/>
        <a:p>
          <a:endParaRPr lang="en-US"/>
        </a:p>
      </dgm:t>
    </dgm:pt>
    <dgm:pt modelId="{D0460D0F-EC63-4FD6-A0EC-33223D15A564}" type="sibTrans" cxnId="{69500D1F-5AB7-4098-97EC-6C97C52C12B5}">
      <dgm:prSet/>
      <dgm:spPr/>
      <dgm:t>
        <a:bodyPr/>
        <a:lstStyle/>
        <a:p>
          <a:endParaRPr lang="en-US"/>
        </a:p>
      </dgm:t>
    </dgm:pt>
    <dgm:pt modelId="{6DC47859-2BB8-44C8-84BD-0AB2AA9BE097}" type="pres">
      <dgm:prSet presAssocID="{5E97CFCB-0205-42BC-8078-686ACF1A75D8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hr-HR"/>
        </a:p>
      </dgm:t>
    </dgm:pt>
    <dgm:pt modelId="{210D3985-6FF2-4A24-BD0B-A1D981705ED0}" type="pres">
      <dgm:prSet presAssocID="{D2B884C9-3765-44FE-8926-3E9BF6B1E450}" presName="hierRoot1" presStyleCnt="0"/>
      <dgm:spPr/>
    </dgm:pt>
    <dgm:pt modelId="{0AF08AED-F33B-4A1E-A1F3-994DB7EDC60B}" type="pres">
      <dgm:prSet presAssocID="{D2B884C9-3765-44FE-8926-3E9BF6B1E450}" presName="composite" presStyleCnt="0"/>
      <dgm:spPr/>
    </dgm:pt>
    <dgm:pt modelId="{75D4E817-3DBF-4480-8BA0-851E88F58B22}" type="pres">
      <dgm:prSet presAssocID="{D2B884C9-3765-44FE-8926-3E9BF6B1E450}" presName="background" presStyleLbl="node0" presStyleIdx="0" presStyleCnt="2"/>
      <dgm:spPr/>
    </dgm:pt>
    <dgm:pt modelId="{192A3C29-6C86-430D-ABFB-0730C049C468}" type="pres">
      <dgm:prSet presAssocID="{D2B884C9-3765-44FE-8926-3E9BF6B1E450}" presName="text" presStyleLbl="fgAcc0" presStyleIdx="0" presStyleCnt="2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B3DD147C-1536-48CE-869C-B2537208E58E}" type="pres">
      <dgm:prSet presAssocID="{D2B884C9-3765-44FE-8926-3E9BF6B1E450}" presName="hierChild2" presStyleCnt="0"/>
      <dgm:spPr/>
    </dgm:pt>
    <dgm:pt modelId="{080CE850-1660-42FC-929C-558F11C545F0}" type="pres">
      <dgm:prSet presAssocID="{5D156975-1F19-413F-B979-4F74CA7B5D14}" presName="hierRoot1" presStyleCnt="0"/>
      <dgm:spPr/>
    </dgm:pt>
    <dgm:pt modelId="{8C0766D7-90BD-4FAB-9DA4-BC59206DCA42}" type="pres">
      <dgm:prSet presAssocID="{5D156975-1F19-413F-B979-4F74CA7B5D14}" presName="composite" presStyleCnt="0"/>
      <dgm:spPr/>
    </dgm:pt>
    <dgm:pt modelId="{629FE5EA-1CEC-4147-92F4-8AD5620C3564}" type="pres">
      <dgm:prSet presAssocID="{5D156975-1F19-413F-B979-4F74CA7B5D14}" presName="background" presStyleLbl="node0" presStyleIdx="1" presStyleCnt="2"/>
      <dgm:spPr/>
    </dgm:pt>
    <dgm:pt modelId="{E9575634-5329-4EE4-8CEA-FCABFAC688B9}" type="pres">
      <dgm:prSet presAssocID="{5D156975-1F19-413F-B979-4F74CA7B5D14}" presName="text" presStyleLbl="fgAcc0" presStyleIdx="1" presStyleCnt="2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6D7FEDB7-3A9D-46CC-B7B7-8E36DCA5DE8D}" type="pres">
      <dgm:prSet presAssocID="{5D156975-1F19-413F-B979-4F74CA7B5D14}" presName="hierChild2" presStyleCnt="0"/>
      <dgm:spPr/>
    </dgm:pt>
  </dgm:ptLst>
  <dgm:cxnLst>
    <dgm:cxn modelId="{018905F5-F8FE-4EA6-8545-9FEB33FFFFC8}" type="presOf" srcId="{D2B884C9-3765-44FE-8926-3E9BF6B1E450}" destId="{192A3C29-6C86-430D-ABFB-0730C049C468}" srcOrd="0" destOrd="0" presId="urn:microsoft.com/office/officeart/2005/8/layout/hierarchy1"/>
    <dgm:cxn modelId="{6DA69332-015F-44E6-AEEA-3EF5DA6E0603}" type="presOf" srcId="{5E97CFCB-0205-42BC-8078-686ACF1A75D8}" destId="{6DC47859-2BB8-44C8-84BD-0AB2AA9BE097}" srcOrd="0" destOrd="0" presId="urn:microsoft.com/office/officeart/2005/8/layout/hierarchy1"/>
    <dgm:cxn modelId="{00FB998D-31CD-459A-A143-A7A175770A5E}" type="presOf" srcId="{5D156975-1F19-413F-B979-4F74CA7B5D14}" destId="{E9575634-5329-4EE4-8CEA-FCABFAC688B9}" srcOrd="0" destOrd="0" presId="urn:microsoft.com/office/officeart/2005/8/layout/hierarchy1"/>
    <dgm:cxn modelId="{36F7E692-226B-4BD5-8313-D78797E02558}" srcId="{5E97CFCB-0205-42BC-8078-686ACF1A75D8}" destId="{D2B884C9-3765-44FE-8926-3E9BF6B1E450}" srcOrd="0" destOrd="0" parTransId="{020A5426-29D5-4ABF-8C7A-AC137D9F5C38}" sibTransId="{47AEF1FE-E351-4F66-9B08-EEC97796CDA1}"/>
    <dgm:cxn modelId="{69500D1F-5AB7-4098-97EC-6C97C52C12B5}" srcId="{5E97CFCB-0205-42BC-8078-686ACF1A75D8}" destId="{5D156975-1F19-413F-B979-4F74CA7B5D14}" srcOrd="1" destOrd="0" parTransId="{EB5A3300-A443-402F-BDE4-D2350CACC931}" sibTransId="{D0460D0F-EC63-4FD6-A0EC-33223D15A564}"/>
    <dgm:cxn modelId="{8A27856A-860F-427E-B737-A2CA82094952}" type="presParOf" srcId="{6DC47859-2BB8-44C8-84BD-0AB2AA9BE097}" destId="{210D3985-6FF2-4A24-BD0B-A1D981705ED0}" srcOrd="0" destOrd="0" presId="urn:microsoft.com/office/officeart/2005/8/layout/hierarchy1"/>
    <dgm:cxn modelId="{F84974BD-35ED-4471-8A28-320F31F387CA}" type="presParOf" srcId="{210D3985-6FF2-4A24-BD0B-A1D981705ED0}" destId="{0AF08AED-F33B-4A1E-A1F3-994DB7EDC60B}" srcOrd="0" destOrd="0" presId="urn:microsoft.com/office/officeart/2005/8/layout/hierarchy1"/>
    <dgm:cxn modelId="{5EBF528A-A821-4280-A7B1-56BB330D9D23}" type="presParOf" srcId="{0AF08AED-F33B-4A1E-A1F3-994DB7EDC60B}" destId="{75D4E817-3DBF-4480-8BA0-851E88F58B22}" srcOrd="0" destOrd="0" presId="urn:microsoft.com/office/officeart/2005/8/layout/hierarchy1"/>
    <dgm:cxn modelId="{010248DF-C7EA-49D9-A84E-5928BF72F666}" type="presParOf" srcId="{0AF08AED-F33B-4A1E-A1F3-994DB7EDC60B}" destId="{192A3C29-6C86-430D-ABFB-0730C049C468}" srcOrd="1" destOrd="0" presId="urn:microsoft.com/office/officeart/2005/8/layout/hierarchy1"/>
    <dgm:cxn modelId="{9293111F-D89D-4B59-94BB-AE519556B5F8}" type="presParOf" srcId="{210D3985-6FF2-4A24-BD0B-A1D981705ED0}" destId="{B3DD147C-1536-48CE-869C-B2537208E58E}" srcOrd="1" destOrd="0" presId="urn:microsoft.com/office/officeart/2005/8/layout/hierarchy1"/>
    <dgm:cxn modelId="{51E04804-817B-4512-8C38-25F85DCAC33F}" type="presParOf" srcId="{6DC47859-2BB8-44C8-84BD-0AB2AA9BE097}" destId="{080CE850-1660-42FC-929C-558F11C545F0}" srcOrd="1" destOrd="0" presId="urn:microsoft.com/office/officeart/2005/8/layout/hierarchy1"/>
    <dgm:cxn modelId="{D0BBAE2C-F9CF-4169-8B65-F0E47DC76811}" type="presParOf" srcId="{080CE850-1660-42FC-929C-558F11C545F0}" destId="{8C0766D7-90BD-4FAB-9DA4-BC59206DCA42}" srcOrd="0" destOrd="0" presId="urn:microsoft.com/office/officeart/2005/8/layout/hierarchy1"/>
    <dgm:cxn modelId="{4E074958-D170-4559-AC11-4B7516808F92}" type="presParOf" srcId="{8C0766D7-90BD-4FAB-9DA4-BC59206DCA42}" destId="{629FE5EA-1CEC-4147-92F4-8AD5620C3564}" srcOrd="0" destOrd="0" presId="urn:microsoft.com/office/officeart/2005/8/layout/hierarchy1"/>
    <dgm:cxn modelId="{7B3AAF2F-27E5-4EC7-A154-624921ECE347}" type="presParOf" srcId="{8C0766D7-90BD-4FAB-9DA4-BC59206DCA42}" destId="{E9575634-5329-4EE4-8CEA-FCABFAC688B9}" srcOrd="1" destOrd="0" presId="urn:microsoft.com/office/officeart/2005/8/layout/hierarchy1"/>
    <dgm:cxn modelId="{2B7ECC95-21FA-417E-A6D1-52F9EFAFD1FE}" type="presParOf" srcId="{080CE850-1660-42FC-929C-558F11C545F0}" destId="{6D7FEDB7-3A9D-46CC-B7B7-8E36DCA5DE8D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5E97CFCB-0205-42BC-8078-686ACF1A75D8}" type="doc">
      <dgm:prSet loTypeId="urn:microsoft.com/office/officeart/2005/8/layout/process1" loCatId="process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D156975-1F19-413F-B979-4F74CA7B5D14}">
      <dgm:prSet/>
      <dgm:spPr/>
      <dgm:t>
        <a:bodyPr/>
        <a:lstStyle/>
        <a:p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0460D0F-EC63-4FD6-A0EC-33223D15A564}" type="sibTrans" cxnId="{69500D1F-5AB7-4098-97EC-6C97C52C12B5}">
      <dgm:prSet/>
      <dgm:spPr/>
      <dgm:t>
        <a:bodyPr/>
        <a:lstStyle/>
        <a:p>
          <a:endParaRPr lang="en-US"/>
        </a:p>
      </dgm:t>
    </dgm:pt>
    <dgm:pt modelId="{EB5A3300-A443-402F-BDE4-D2350CACC931}" type="parTrans" cxnId="{69500D1F-5AB7-4098-97EC-6C97C52C12B5}">
      <dgm:prSet/>
      <dgm:spPr/>
      <dgm:t>
        <a:bodyPr/>
        <a:lstStyle/>
        <a:p>
          <a:endParaRPr lang="en-US"/>
        </a:p>
      </dgm:t>
    </dgm:pt>
    <dgm:pt modelId="{D5A18BAD-CFD9-4066-8C6E-91078CFF4157}" type="pres">
      <dgm:prSet presAssocID="{5E97CFCB-0205-42BC-8078-686ACF1A75D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A5D101AC-82DC-46E4-9416-B326277442ED}" type="pres">
      <dgm:prSet presAssocID="{5D156975-1F19-413F-B979-4F74CA7B5D14}" presName="node" presStyleLbl="node1" presStyleIdx="0" presStyleCnt="1" custLinFactNeighborX="-8629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91CB6744-C0D4-4D65-98F7-8A979B1E1FD5}" type="presOf" srcId="{5D156975-1F19-413F-B979-4F74CA7B5D14}" destId="{A5D101AC-82DC-46E4-9416-B326277442ED}" srcOrd="0" destOrd="0" presId="urn:microsoft.com/office/officeart/2005/8/layout/process1"/>
    <dgm:cxn modelId="{236D3BDD-E4C3-4948-A626-2319C21C63DF}" type="presOf" srcId="{5E97CFCB-0205-42BC-8078-686ACF1A75D8}" destId="{D5A18BAD-CFD9-4066-8C6E-91078CFF4157}" srcOrd="0" destOrd="0" presId="urn:microsoft.com/office/officeart/2005/8/layout/process1"/>
    <dgm:cxn modelId="{69500D1F-5AB7-4098-97EC-6C97C52C12B5}" srcId="{5E97CFCB-0205-42BC-8078-686ACF1A75D8}" destId="{5D156975-1F19-413F-B979-4F74CA7B5D14}" srcOrd="0" destOrd="0" parTransId="{EB5A3300-A443-402F-BDE4-D2350CACC931}" sibTransId="{D0460D0F-EC63-4FD6-A0EC-33223D15A564}"/>
    <dgm:cxn modelId="{62064456-C4C5-4BB7-BE46-0A38630203FC}" type="presParOf" srcId="{D5A18BAD-CFD9-4066-8C6E-91078CFF4157}" destId="{A5D101AC-82DC-46E4-9416-B326277442ED}" srcOrd="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5E97CFCB-0205-42BC-8078-686ACF1A75D8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2B884C9-3765-44FE-8926-3E9BF6B1E450}">
      <dgm:prSet custT="1"/>
      <dgm:spPr/>
      <dgm:t>
        <a:bodyPr/>
        <a:lstStyle/>
        <a:p>
          <a:r>
            <a:rPr lang="hr-HR" sz="3200" dirty="0"/>
            <a:t>Kako se zvao prvi hrvatski parobrod?</a:t>
          </a:r>
          <a:endParaRPr lang="en-US" sz="32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20A5426-29D5-4ABF-8C7A-AC137D9F5C38}" type="parTrans" cxnId="{36F7E692-226B-4BD5-8313-D78797E02558}">
      <dgm:prSet/>
      <dgm:spPr/>
      <dgm:t>
        <a:bodyPr/>
        <a:lstStyle/>
        <a:p>
          <a:endParaRPr lang="en-US"/>
        </a:p>
      </dgm:t>
    </dgm:pt>
    <dgm:pt modelId="{47AEF1FE-E351-4F66-9B08-EEC97796CDA1}" type="sibTrans" cxnId="{36F7E692-226B-4BD5-8313-D78797E02558}">
      <dgm:prSet/>
      <dgm:spPr/>
      <dgm:t>
        <a:bodyPr/>
        <a:lstStyle/>
        <a:p>
          <a:endParaRPr lang="en-US"/>
        </a:p>
      </dgm:t>
    </dgm:pt>
    <dgm:pt modelId="{5D156975-1F19-413F-B979-4F74CA7B5D14}">
      <dgm:prSet custT="1"/>
      <dgm:spPr/>
      <dgm:t>
        <a:bodyPr/>
        <a:lstStyle/>
        <a:p>
          <a:r>
            <a:rPr lang="hr-HR" sz="3200" dirty="0"/>
            <a:t>Kako se naziva najveća hrvatska organizacija u SAD-u?</a:t>
          </a:r>
          <a:endParaRPr lang="en-US" sz="3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B5A3300-A443-402F-BDE4-D2350CACC931}" type="parTrans" cxnId="{69500D1F-5AB7-4098-97EC-6C97C52C12B5}">
      <dgm:prSet/>
      <dgm:spPr/>
      <dgm:t>
        <a:bodyPr/>
        <a:lstStyle/>
        <a:p>
          <a:endParaRPr lang="en-US"/>
        </a:p>
      </dgm:t>
    </dgm:pt>
    <dgm:pt modelId="{D0460D0F-EC63-4FD6-A0EC-33223D15A564}" type="sibTrans" cxnId="{69500D1F-5AB7-4098-97EC-6C97C52C12B5}">
      <dgm:prSet/>
      <dgm:spPr/>
      <dgm:t>
        <a:bodyPr/>
        <a:lstStyle/>
        <a:p>
          <a:endParaRPr lang="en-US"/>
        </a:p>
      </dgm:t>
    </dgm:pt>
    <dgm:pt modelId="{6DC47859-2BB8-44C8-84BD-0AB2AA9BE097}" type="pres">
      <dgm:prSet presAssocID="{5E97CFCB-0205-42BC-8078-686ACF1A75D8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hr-HR"/>
        </a:p>
      </dgm:t>
    </dgm:pt>
    <dgm:pt modelId="{210D3985-6FF2-4A24-BD0B-A1D981705ED0}" type="pres">
      <dgm:prSet presAssocID="{D2B884C9-3765-44FE-8926-3E9BF6B1E450}" presName="hierRoot1" presStyleCnt="0"/>
      <dgm:spPr/>
    </dgm:pt>
    <dgm:pt modelId="{0AF08AED-F33B-4A1E-A1F3-994DB7EDC60B}" type="pres">
      <dgm:prSet presAssocID="{D2B884C9-3765-44FE-8926-3E9BF6B1E450}" presName="composite" presStyleCnt="0"/>
      <dgm:spPr/>
    </dgm:pt>
    <dgm:pt modelId="{75D4E817-3DBF-4480-8BA0-851E88F58B22}" type="pres">
      <dgm:prSet presAssocID="{D2B884C9-3765-44FE-8926-3E9BF6B1E450}" presName="background" presStyleLbl="node0" presStyleIdx="0" presStyleCnt="2"/>
      <dgm:spPr/>
    </dgm:pt>
    <dgm:pt modelId="{192A3C29-6C86-430D-ABFB-0730C049C468}" type="pres">
      <dgm:prSet presAssocID="{D2B884C9-3765-44FE-8926-3E9BF6B1E450}" presName="text" presStyleLbl="fgAcc0" presStyleIdx="0" presStyleCnt="2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B3DD147C-1536-48CE-869C-B2537208E58E}" type="pres">
      <dgm:prSet presAssocID="{D2B884C9-3765-44FE-8926-3E9BF6B1E450}" presName="hierChild2" presStyleCnt="0"/>
      <dgm:spPr/>
    </dgm:pt>
    <dgm:pt modelId="{080CE850-1660-42FC-929C-558F11C545F0}" type="pres">
      <dgm:prSet presAssocID="{5D156975-1F19-413F-B979-4F74CA7B5D14}" presName="hierRoot1" presStyleCnt="0"/>
      <dgm:spPr/>
    </dgm:pt>
    <dgm:pt modelId="{8C0766D7-90BD-4FAB-9DA4-BC59206DCA42}" type="pres">
      <dgm:prSet presAssocID="{5D156975-1F19-413F-B979-4F74CA7B5D14}" presName="composite" presStyleCnt="0"/>
      <dgm:spPr/>
    </dgm:pt>
    <dgm:pt modelId="{629FE5EA-1CEC-4147-92F4-8AD5620C3564}" type="pres">
      <dgm:prSet presAssocID="{5D156975-1F19-413F-B979-4F74CA7B5D14}" presName="background" presStyleLbl="node0" presStyleIdx="1" presStyleCnt="2"/>
      <dgm:spPr/>
    </dgm:pt>
    <dgm:pt modelId="{E9575634-5329-4EE4-8CEA-FCABFAC688B9}" type="pres">
      <dgm:prSet presAssocID="{5D156975-1F19-413F-B979-4F74CA7B5D14}" presName="text" presStyleLbl="fgAcc0" presStyleIdx="1" presStyleCnt="2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6D7FEDB7-3A9D-46CC-B7B7-8E36DCA5DE8D}" type="pres">
      <dgm:prSet presAssocID="{5D156975-1F19-413F-B979-4F74CA7B5D14}" presName="hierChild2" presStyleCnt="0"/>
      <dgm:spPr/>
    </dgm:pt>
  </dgm:ptLst>
  <dgm:cxnLst>
    <dgm:cxn modelId="{018905F5-F8FE-4EA6-8545-9FEB33FFFFC8}" type="presOf" srcId="{D2B884C9-3765-44FE-8926-3E9BF6B1E450}" destId="{192A3C29-6C86-430D-ABFB-0730C049C468}" srcOrd="0" destOrd="0" presId="urn:microsoft.com/office/officeart/2005/8/layout/hierarchy1"/>
    <dgm:cxn modelId="{6DA69332-015F-44E6-AEEA-3EF5DA6E0603}" type="presOf" srcId="{5E97CFCB-0205-42BC-8078-686ACF1A75D8}" destId="{6DC47859-2BB8-44C8-84BD-0AB2AA9BE097}" srcOrd="0" destOrd="0" presId="urn:microsoft.com/office/officeart/2005/8/layout/hierarchy1"/>
    <dgm:cxn modelId="{00FB998D-31CD-459A-A143-A7A175770A5E}" type="presOf" srcId="{5D156975-1F19-413F-B979-4F74CA7B5D14}" destId="{E9575634-5329-4EE4-8CEA-FCABFAC688B9}" srcOrd="0" destOrd="0" presId="urn:microsoft.com/office/officeart/2005/8/layout/hierarchy1"/>
    <dgm:cxn modelId="{36F7E692-226B-4BD5-8313-D78797E02558}" srcId="{5E97CFCB-0205-42BC-8078-686ACF1A75D8}" destId="{D2B884C9-3765-44FE-8926-3E9BF6B1E450}" srcOrd="0" destOrd="0" parTransId="{020A5426-29D5-4ABF-8C7A-AC137D9F5C38}" sibTransId="{47AEF1FE-E351-4F66-9B08-EEC97796CDA1}"/>
    <dgm:cxn modelId="{69500D1F-5AB7-4098-97EC-6C97C52C12B5}" srcId="{5E97CFCB-0205-42BC-8078-686ACF1A75D8}" destId="{5D156975-1F19-413F-B979-4F74CA7B5D14}" srcOrd="1" destOrd="0" parTransId="{EB5A3300-A443-402F-BDE4-D2350CACC931}" sibTransId="{D0460D0F-EC63-4FD6-A0EC-33223D15A564}"/>
    <dgm:cxn modelId="{8A27856A-860F-427E-B737-A2CA82094952}" type="presParOf" srcId="{6DC47859-2BB8-44C8-84BD-0AB2AA9BE097}" destId="{210D3985-6FF2-4A24-BD0B-A1D981705ED0}" srcOrd="0" destOrd="0" presId="urn:microsoft.com/office/officeart/2005/8/layout/hierarchy1"/>
    <dgm:cxn modelId="{F84974BD-35ED-4471-8A28-320F31F387CA}" type="presParOf" srcId="{210D3985-6FF2-4A24-BD0B-A1D981705ED0}" destId="{0AF08AED-F33B-4A1E-A1F3-994DB7EDC60B}" srcOrd="0" destOrd="0" presId="urn:microsoft.com/office/officeart/2005/8/layout/hierarchy1"/>
    <dgm:cxn modelId="{5EBF528A-A821-4280-A7B1-56BB330D9D23}" type="presParOf" srcId="{0AF08AED-F33B-4A1E-A1F3-994DB7EDC60B}" destId="{75D4E817-3DBF-4480-8BA0-851E88F58B22}" srcOrd="0" destOrd="0" presId="urn:microsoft.com/office/officeart/2005/8/layout/hierarchy1"/>
    <dgm:cxn modelId="{010248DF-C7EA-49D9-A84E-5928BF72F666}" type="presParOf" srcId="{0AF08AED-F33B-4A1E-A1F3-994DB7EDC60B}" destId="{192A3C29-6C86-430D-ABFB-0730C049C468}" srcOrd="1" destOrd="0" presId="urn:microsoft.com/office/officeart/2005/8/layout/hierarchy1"/>
    <dgm:cxn modelId="{9293111F-D89D-4B59-94BB-AE519556B5F8}" type="presParOf" srcId="{210D3985-6FF2-4A24-BD0B-A1D981705ED0}" destId="{B3DD147C-1536-48CE-869C-B2537208E58E}" srcOrd="1" destOrd="0" presId="urn:microsoft.com/office/officeart/2005/8/layout/hierarchy1"/>
    <dgm:cxn modelId="{51E04804-817B-4512-8C38-25F85DCAC33F}" type="presParOf" srcId="{6DC47859-2BB8-44C8-84BD-0AB2AA9BE097}" destId="{080CE850-1660-42FC-929C-558F11C545F0}" srcOrd="1" destOrd="0" presId="urn:microsoft.com/office/officeart/2005/8/layout/hierarchy1"/>
    <dgm:cxn modelId="{D0BBAE2C-F9CF-4169-8B65-F0E47DC76811}" type="presParOf" srcId="{080CE850-1660-42FC-929C-558F11C545F0}" destId="{8C0766D7-90BD-4FAB-9DA4-BC59206DCA42}" srcOrd="0" destOrd="0" presId="urn:microsoft.com/office/officeart/2005/8/layout/hierarchy1"/>
    <dgm:cxn modelId="{4E074958-D170-4559-AC11-4B7516808F92}" type="presParOf" srcId="{8C0766D7-90BD-4FAB-9DA4-BC59206DCA42}" destId="{629FE5EA-1CEC-4147-92F4-8AD5620C3564}" srcOrd="0" destOrd="0" presId="urn:microsoft.com/office/officeart/2005/8/layout/hierarchy1"/>
    <dgm:cxn modelId="{7B3AAF2F-27E5-4EC7-A154-624921ECE347}" type="presParOf" srcId="{8C0766D7-90BD-4FAB-9DA4-BC59206DCA42}" destId="{E9575634-5329-4EE4-8CEA-FCABFAC688B9}" srcOrd="1" destOrd="0" presId="urn:microsoft.com/office/officeart/2005/8/layout/hierarchy1"/>
    <dgm:cxn modelId="{2B7ECC95-21FA-417E-A6D1-52F9EFAFD1FE}" type="presParOf" srcId="{080CE850-1660-42FC-929C-558F11C545F0}" destId="{6D7FEDB7-3A9D-46CC-B7B7-8E36DCA5DE8D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5E97CFCB-0205-42BC-8078-686ACF1A75D8}" type="doc">
      <dgm:prSet loTypeId="urn:microsoft.com/office/officeart/2005/8/layout/process1" loCatId="process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D156975-1F19-413F-B979-4F74CA7B5D14}">
      <dgm:prSet/>
      <dgm:spPr/>
      <dgm:t>
        <a:bodyPr/>
        <a:lstStyle/>
        <a:p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0460D0F-EC63-4FD6-A0EC-33223D15A564}" type="sibTrans" cxnId="{69500D1F-5AB7-4098-97EC-6C97C52C12B5}">
      <dgm:prSet/>
      <dgm:spPr/>
      <dgm:t>
        <a:bodyPr/>
        <a:lstStyle/>
        <a:p>
          <a:endParaRPr lang="en-US"/>
        </a:p>
      </dgm:t>
    </dgm:pt>
    <dgm:pt modelId="{EB5A3300-A443-402F-BDE4-D2350CACC931}" type="parTrans" cxnId="{69500D1F-5AB7-4098-97EC-6C97C52C12B5}">
      <dgm:prSet/>
      <dgm:spPr/>
      <dgm:t>
        <a:bodyPr/>
        <a:lstStyle/>
        <a:p>
          <a:endParaRPr lang="en-US"/>
        </a:p>
      </dgm:t>
    </dgm:pt>
    <dgm:pt modelId="{D5A18BAD-CFD9-4066-8C6E-91078CFF4157}" type="pres">
      <dgm:prSet presAssocID="{5E97CFCB-0205-42BC-8078-686ACF1A75D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A5D101AC-82DC-46E4-9416-B326277442ED}" type="pres">
      <dgm:prSet presAssocID="{5D156975-1F19-413F-B979-4F74CA7B5D14}" presName="node" presStyleLbl="node1" presStyleIdx="0" presStyleCnt="1" custLinFactNeighborX="-8629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91CB6744-C0D4-4D65-98F7-8A979B1E1FD5}" type="presOf" srcId="{5D156975-1F19-413F-B979-4F74CA7B5D14}" destId="{A5D101AC-82DC-46E4-9416-B326277442ED}" srcOrd="0" destOrd="0" presId="urn:microsoft.com/office/officeart/2005/8/layout/process1"/>
    <dgm:cxn modelId="{236D3BDD-E4C3-4948-A626-2319C21C63DF}" type="presOf" srcId="{5E97CFCB-0205-42BC-8078-686ACF1A75D8}" destId="{D5A18BAD-CFD9-4066-8C6E-91078CFF4157}" srcOrd="0" destOrd="0" presId="urn:microsoft.com/office/officeart/2005/8/layout/process1"/>
    <dgm:cxn modelId="{69500D1F-5AB7-4098-97EC-6C97C52C12B5}" srcId="{5E97CFCB-0205-42BC-8078-686ACF1A75D8}" destId="{5D156975-1F19-413F-B979-4F74CA7B5D14}" srcOrd="0" destOrd="0" parTransId="{EB5A3300-A443-402F-BDE4-D2350CACC931}" sibTransId="{D0460D0F-EC63-4FD6-A0EC-33223D15A564}"/>
    <dgm:cxn modelId="{62064456-C4C5-4BB7-BE46-0A38630203FC}" type="presParOf" srcId="{D5A18BAD-CFD9-4066-8C6E-91078CFF4157}" destId="{A5D101AC-82DC-46E4-9416-B326277442ED}" srcOrd="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5E97CFCB-0205-42BC-8078-686ACF1A75D8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2B884C9-3765-44FE-8926-3E9BF6B1E450}">
      <dgm:prSet custT="1"/>
      <dgm:spPr/>
      <dgm:t>
        <a:bodyPr/>
        <a:lstStyle/>
        <a:p>
          <a:r>
            <a:rPr lang="hr-HR" sz="3200" dirty="0"/>
            <a:t>Što je modernizam?</a:t>
          </a:r>
          <a:endParaRPr lang="en-US" sz="32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20A5426-29D5-4ABF-8C7A-AC137D9F5C38}" type="parTrans" cxnId="{36F7E692-226B-4BD5-8313-D78797E02558}">
      <dgm:prSet/>
      <dgm:spPr/>
      <dgm:t>
        <a:bodyPr/>
        <a:lstStyle/>
        <a:p>
          <a:endParaRPr lang="en-US"/>
        </a:p>
      </dgm:t>
    </dgm:pt>
    <dgm:pt modelId="{47AEF1FE-E351-4F66-9B08-EEC97796CDA1}" type="sibTrans" cxnId="{36F7E692-226B-4BD5-8313-D78797E02558}">
      <dgm:prSet/>
      <dgm:spPr/>
      <dgm:t>
        <a:bodyPr/>
        <a:lstStyle/>
        <a:p>
          <a:endParaRPr lang="en-US"/>
        </a:p>
      </dgm:t>
    </dgm:pt>
    <dgm:pt modelId="{5D156975-1F19-413F-B979-4F74CA7B5D14}">
      <dgm:prSet custT="1"/>
      <dgm:spPr/>
      <dgm:t>
        <a:bodyPr/>
        <a:lstStyle/>
        <a:p>
          <a:r>
            <a:rPr lang="hr-HR" sz="3200" dirty="0"/>
            <a:t>Koji grad je bio središte umjetnosti modernizma i impresionizma?</a:t>
          </a:r>
          <a:endParaRPr lang="en-US" sz="3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B5A3300-A443-402F-BDE4-D2350CACC931}" type="parTrans" cxnId="{69500D1F-5AB7-4098-97EC-6C97C52C12B5}">
      <dgm:prSet/>
      <dgm:spPr/>
      <dgm:t>
        <a:bodyPr/>
        <a:lstStyle/>
        <a:p>
          <a:endParaRPr lang="en-US"/>
        </a:p>
      </dgm:t>
    </dgm:pt>
    <dgm:pt modelId="{D0460D0F-EC63-4FD6-A0EC-33223D15A564}" type="sibTrans" cxnId="{69500D1F-5AB7-4098-97EC-6C97C52C12B5}">
      <dgm:prSet/>
      <dgm:spPr/>
      <dgm:t>
        <a:bodyPr/>
        <a:lstStyle/>
        <a:p>
          <a:endParaRPr lang="en-US"/>
        </a:p>
      </dgm:t>
    </dgm:pt>
    <dgm:pt modelId="{6DC47859-2BB8-44C8-84BD-0AB2AA9BE097}" type="pres">
      <dgm:prSet presAssocID="{5E97CFCB-0205-42BC-8078-686ACF1A75D8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hr-HR"/>
        </a:p>
      </dgm:t>
    </dgm:pt>
    <dgm:pt modelId="{210D3985-6FF2-4A24-BD0B-A1D981705ED0}" type="pres">
      <dgm:prSet presAssocID="{D2B884C9-3765-44FE-8926-3E9BF6B1E450}" presName="hierRoot1" presStyleCnt="0"/>
      <dgm:spPr/>
    </dgm:pt>
    <dgm:pt modelId="{0AF08AED-F33B-4A1E-A1F3-994DB7EDC60B}" type="pres">
      <dgm:prSet presAssocID="{D2B884C9-3765-44FE-8926-3E9BF6B1E450}" presName="composite" presStyleCnt="0"/>
      <dgm:spPr/>
    </dgm:pt>
    <dgm:pt modelId="{75D4E817-3DBF-4480-8BA0-851E88F58B22}" type="pres">
      <dgm:prSet presAssocID="{D2B884C9-3765-44FE-8926-3E9BF6B1E450}" presName="background" presStyleLbl="node0" presStyleIdx="0" presStyleCnt="2"/>
      <dgm:spPr/>
    </dgm:pt>
    <dgm:pt modelId="{192A3C29-6C86-430D-ABFB-0730C049C468}" type="pres">
      <dgm:prSet presAssocID="{D2B884C9-3765-44FE-8926-3E9BF6B1E450}" presName="text" presStyleLbl="fgAcc0" presStyleIdx="0" presStyleCnt="2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B3DD147C-1536-48CE-869C-B2537208E58E}" type="pres">
      <dgm:prSet presAssocID="{D2B884C9-3765-44FE-8926-3E9BF6B1E450}" presName="hierChild2" presStyleCnt="0"/>
      <dgm:spPr/>
    </dgm:pt>
    <dgm:pt modelId="{080CE850-1660-42FC-929C-558F11C545F0}" type="pres">
      <dgm:prSet presAssocID="{5D156975-1F19-413F-B979-4F74CA7B5D14}" presName="hierRoot1" presStyleCnt="0"/>
      <dgm:spPr/>
    </dgm:pt>
    <dgm:pt modelId="{8C0766D7-90BD-4FAB-9DA4-BC59206DCA42}" type="pres">
      <dgm:prSet presAssocID="{5D156975-1F19-413F-B979-4F74CA7B5D14}" presName="composite" presStyleCnt="0"/>
      <dgm:spPr/>
    </dgm:pt>
    <dgm:pt modelId="{629FE5EA-1CEC-4147-92F4-8AD5620C3564}" type="pres">
      <dgm:prSet presAssocID="{5D156975-1F19-413F-B979-4F74CA7B5D14}" presName="background" presStyleLbl="node0" presStyleIdx="1" presStyleCnt="2"/>
      <dgm:spPr/>
    </dgm:pt>
    <dgm:pt modelId="{E9575634-5329-4EE4-8CEA-FCABFAC688B9}" type="pres">
      <dgm:prSet presAssocID="{5D156975-1F19-413F-B979-4F74CA7B5D14}" presName="text" presStyleLbl="fgAcc0" presStyleIdx="1" presStyleCnt="2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6D7FEDB7-3A9D-46CC-B7B7-8E36DCA5DE8D}" type="pres">
      <dgm:prSet presAssocID="{5D156975-1F19-413F-B979-4F74CA7B5D14}" presName="hierChild2" presStyleCnt="0"/>
      <dgm:spPr/>
    </dgm:pt>
  </dgm:ptLst>
  <dgm:cxnLst>
    <dgm:cxn modelId="{018905F5-F8FE-4EA6-8545-9FEB33FFFFC8}" type="presOf" srcId="{D2B884C9-3765-44FE-8926-3E9BF6B1E450}" destId="{192A3C29-6C86-430D-ABFB-0730C049C468}" srcOrd="0" destOrd="0" presId="urn:microsoft.com/office/officeart/2005/8/layout/hierarchy1"/>
    <dgm:cxn modelId="{6DA69332-015F-44E6-AEEA-3EF5DA6E0603}" type="presOf" srcId="{5E97CFCB-0205-42BC-8078-686ACF1A75D8}" destId="{6DC47859-2BB8-44C8-84BD-0AB2AA9BE097}" srcOrd="0" destOrd="0" presId="urn:microsoft.com/office/officeart/2005/8/layout/hierarchy1"/>
    <dgm:cxn modelId="{00FB998D-31CD-459A-A143-A7A175770A5E}" type="presOf" srcId="{5D156975-1F19-413F-B979-4F74CA7B5D14}" destId="{E9575634-5329-4EE4-8CEA-FCABFAC688B9}" srcOrd="0" destOrd="0" presId="urn:microsoft.com/office/officeart/2005/8/layout/hierarchy1"/>
    <dgm:cxn modelId="{36F7E692-226B-4BD5-8313-D78797E02558}" srcId="{5E97CFCB-0205-42BC-8078-686ACF1A75D8}" destId="{D2B884C9-3765-44FE-8926-3E9BF6B1E450}" srcOrd="0" destOrd="0" parTransId="{020A5426-29D5-4ABF-8C7A-AC137D9F5C38}" sibTransId="{47AEF1FE-E351-4F66-9B08-EEC97796CDA1}"/>
    <dgm:cxn modelId="{69500D1F-5AB7-4098-97EC-6C97C52C12B5}" srcId="{5E97CFCB-0205-42BC-8078-686ACF1A75D8}" destId="{5D156975-1F19-413F-B979-4F74CA7B5D14}" srcOrd="1" destOrd="0" parTransId="{EB5A3300-A443-402F-BDE4-D2350CACC931}" sibTransId="{D0460D0F-EC63-4FD6-A0EC-33223D15A564}"/>
    <dgm:cxn modelId="{8A27856A-860F-427E-B737-A2CA82094952}" type="presParOf" srcId="{6DC47859-2BB8-44C8-84BD-0AB2AA9BE097}" destId="{210D3985-6FF2-4A24-BD0B-A1D981705ED0}" srcOrd="0" destOrd="0" presId="urn:microsoft.com/office/officeart/2005/8/layout/hierarchy1"/>
    <dgm:cxn modelId="{F84974BD-35ED-4471-8A28-320F31F387CA}" type="presParOf" srcId="{210D3985-6FF2-4A24-BD0B-A1D981705ED0}" destId="{0AF08AED-F33B-4A1E-A1F3-994DB7EDC60B}" srcOrd="0" destOrd="0" presId="urn:microsoft.com/office/officeart/2005/8/layout/hierarchy1"/>
    <dgm:cxn modelId="{5EBF528A-A821-4280-A7B1-56BB330D9D23}" type="presParOf" srcId="{0AF08AED-F33B-4A1E-A1F3-994DB7EDC60B}" destId="{75D4E817-3DBF-4480-8BA0-851E88F58B22}" srcOrd="0" destOrd="0" presId="urn:microsoft.com/office/officeart/2005/8/layout/hierarchy1"/>
    <dgm:cxn modelId="{010248DF-C7EA-49D9-A84E-5928BF72F666}" type="presParOf" srcId="{0AF08AED-F33B-4A1E-A1F3-994DB7EDC60B}" destId="{192A3C29-6C86-430D-ABFB-0730C049C468}" srcOrd="1" destOrd="0" presId="urn:microsoft.com/office/officeart/2005/8/layout/hierarchy1"/>
    <dgm:cxn modelId="{9293111F-D89D-4B59-94BB-AE519556B5F8}" type="presParOf" srcId="{210D3985-6FF2-4A24-BD0B-A1D981705ED0}" destId="{B3DD147C-1536-48CE-869C-B2537208E58E}" srcOrd="1" destOrd="0" presId="urn:microsoft.com/office/officeart/2005/8/layout/hierarchy1"/>
    <dgm:cxn modelId="{51E04804-817B-4512-8C38-25F85DCAC33F}" type="presParOf" srcId="{6DC47859-2BB8-44C8-84BD-0AB2AA9BE097}" destId="{080CE850-1660-42FC-929C-558F11C545F0}" srcOrd="1" destOrd="0" presId="urn:microsoft.com/office/officeart/2005/8/layout/hierarchy1"/>
    <dgm:cxn modelId="{D0BBAE2C-F9CF-4169-8B65-F0E47DC76811}" type="presParOf" srcId="{080CE850-1660-42FC-929C-558F11C545F0}" destId="{8C0766D7-90BD-4FAB-9DA4-BC59206DCA42}" srcOrd="0" destOrd="0" presId="urn:microsoft.com/office/officeart/2005/8/layout/hierarchy1"/>
    <dgm:cxn modelId="{4E074958-D170-4559-AC11-4B7516808F92}" type="presParOf" srcId="{8C0766D7-90BD-4FAB-9DA4-BC59206DCA42}" destId="{629FE5EA-1CEC-4147-92F4-8AD5620C3564}" srcOrd="0" destOrd="0" presId="urn:microsoft.com/office/officeart/2005/8/layout/hierarchy1"/>
    <dgm:cxn modelId="{7B3AAF2F-27E5-4EC7-A154-624921ECE347}" type="presParOf" srcId="{8C0766D7-90BD-4FAB-9DA4-BC59206DCA42}" destId="{E9575634-5329-4EE4-8CEA-FCABFAC688B9}" srcOrd="1" destOrd="0" presId="urn:microsoft.com/office/officeart/2005/8/layout/hierarchy1"/>
    <dgm:cxn modelId="{2B7ECC95-21FA-417E-A6D1-52F9EFAFD1FE}" type="presParOf" srcId="{080CE850-1660-42FC-929C-558F11C545F0}" destId="{6D7FEDB7-3A9D-46CC-B7B7-8E36DCA5DE8D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5E97CFCB-0205-42BC-8078-686ACF1A75D8}" type="doc">
      <dgm:prSet loTypeId="urn:microsoft.com/office/officeart/2005/8/layout/process1" loCatId="process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D156975-1F19-413F-B979-4F74CA7B5D14}">
      <dgm:prSet/>
      <dgm:spPr/>
      <dgm:t>
        <a:bodyPr/>
        <a:lstStyle/>
        <a:p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0460D0F-EC63-4FD6-A0EC-33223D15A564}" type="sibTrans" cxnId="{69500D1F-5AB7-4098-97EC-6C97C52C12B5}">
      <dgm:prSet/>
      <dgm:spPr/>
      <dgm:t>
        <a:bodyPr/>
        <a:lstStyle/>
        <a:p>
          <a:endParaRPr lang="en-US"/>
        </a:p>
      </dgm:t>
    </dgm:pt>
    <dgm:pt modelId="{EB5A3300-A443-402F-BDE4-D2350CACC931}" type="parTrans" cxnId="{69500D1F-5AB7-4098-97EC-6C97C52C12B5}">
      <dgm:prSet/>
      <dgm:spPr/>
      <dgm:t>
        <a:bodyPr/>
        <a:lstStyle/>
        <a:p>
          <a:endParaRPr lang="en-US"/>
        </a:p>
      </dgm:t>
    </dgm:pt>
    <dgm:pt modelId="{D5A18BAD-CFD9-4066-8C6E-91078CFF4157}" type="pres">
      <dgm:prSet presAssocID="{5E97CFCB-0205-42BC-8078-686ACF1A75D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A5D101AC-82DC-46E4-9416-B326277442ED}" type="pres">
      <dgm:prSet presAssocID="{5D156975-1F19-413F-B979-4F74CA7B5D14}" presName="node" presStyleLbl="node1" presStyleIdx="0" presStyleCnt="1" custLinFactNeighborX="-8629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91CB6744-C0D4-4D65-98F7-8A979B1E1FD5}" type="presOf" srcId="{5D156975-1F19-413F-B979-4F74CA7B5D14}" destId="{A5D101AC-82DC-46E4-9416-B326277442ED}" srcOrd="0" destOrd="0" presId="urn:microsoft.com/office/officeart/2005/8/layout/process1"/>
    <dgm:cxn modelId="{236D3BDD-E4C3-4948-A626-2319C21C63DF}" type="presOf" srcId="{5E97CFCB-0205-42BC-8078-686ACF1A75D8}" destId="{D5A18BAD-CFD9-4066-8C6E-91078CFF4157}" srcOrd="0" destOrd="0" presId="urn:microsoft.com/office/officeart/2005/8/layout/process1"/>
    <dgm:cxn modelId="{69500D1F-5AB7-4098-97EC-6C97C52C12B5}" srcId="{5E97CFCB-0205-42BC-8078-686ACF1A75D8}" destId="{5D156975-1F19-413F-B979-4F74CA7B5D14}" srcOrd="0" destOrd="0" parTransId="{EB5A3300-A443-402F-BDE4-D2350CACC931}" sibTransId="{D0460D0F-EC63-4FD6-A0EC-33223D15A564}"/>
    <dgm:cxn modelId="{62064456-C4C5-4BB7-BE46-0A38630203FC}" type="presParOf" srcId="{D5A18BAD-CFD9-4066-8C6E-91078CFF4157}" destId="{A5D101AC-82DC-46E4-9416-B326277442ED}" srcOrd="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E97CFCB-0205-42BC-8078-686ACF1A75D8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2B884C9-3765-44FE-8926-3E9BF6B1E450}">
      <dgm:prSet custT="1"/>
      <dgm:spPr/>
      <dgm:t>
        <a:bodyPr/>
        <a:lstStyle/>
        <a:p>
          <a:r>
            <a:rPr lang="hr-HR" sz="4000" dirty="0"/>
            <a:t>Po čemu je poznat Robert </a:t>
          </a:r>
          <a:r>
            <a:rPr lang="hr-HR" sz="4000" dirty="0" err="1"/>
            <a:t>Fulton</a:t>
          </a:r>
          <a:r>
            <a:rPr lang="hr-HR" sz="4000" dirty="0"/>
            <a:t>?</a:t>
          </a:r>
          <a:endParaRPr lang="en-US" sz="40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20A5426-29D5-4ABF-8C7A-AC137D9F5C38}" type="parTrans" cxnId="{36F7E692-226B-4BD5-8313-D78797E02558}">
      <dgm:prSet/>
      <dgm:spPr/>
      <dgm:t>
        <a:bodyPr/>
        <a:lstStyle/>
        <a:p>
          <a:endParaRPr lang="en-US"/>
        </a:p>
      </dgm:t>
    </dgm:pt>
    <dgm:pt modelId="{47AEF1FE-E351-4F66-9B08-EEC97796CDA1}" type="sibTrans" cxnId="{36F7E692-226B-4BD5-8313-D78797E02558}">
      <dgm:prSet/>
      <dgm:spPr/>
      <dgm:t>
        <a:bodyPr/>
        <a:lstStyle/>
        <a:p>
          <a:endParaRPr lang="en-US"/>
        </a:p>
      </dgm:t>
    </dgm:pt>
    <dgm:pt modelId="{5D156975-1F19-413F-B979-4F74CA7B5D14}">
      <dgm:prSet custT="1"/>
      <dgm:spPr/>
      <dgm:t>
        <a:bodyPr/>
        <a:lstStyle/>
        <a:p>
          <a:r>
            <a:rPr lang="hr-HR" sz="3600" dirty="0"/>
            <a:t>Tko je konstruirao lokomotivu 'Raketu'?</a:t>
          </a:r>
          <a:endParaRPr lang="en-US" sz="36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B5A3300-A443-402F-BDE4-D2350CACC931}" type="parTrans" cxnId="{69500D1F-5AB7-4098-97EC-6C97C52C12B5}">
      <dgm:prSet/>
      <dgm:spPr/>
      <dgm:t>
        <a:bodyPr/>
        <a:lstStyle/>
        <a:p>
          <a:endParaRPr lang="en-US"/>
        </a:p>
      </dgm:t>
    </dgm:pt>
    <dgm:pt modelId="{D0460D0F-EC63-4FD6-A0EC-33223D15A564}" type="sibTrans" cxnId="{69500D1F-5AB7-4098-97EC-6C97C52C12B5}">
      <dgm:prSet/>
      <dgm:spPr/>
      <dgm:t>
        <a:bodyPr/>
        <a:lstStyle/>
        <a:p>
          <a:endParaRPr lang="en-US"/>
        </a:p>
      </dgm:t>
    </dgm:pt>
    <dgm:pt modelId="{6DC47859-2BB8-44C8-84BD-0AB2AA9BE097}" type="pres">
      <dgm:prSet presAssocID="{5E97CFCB-0205-42BC-8078-686ACF1A75D8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hr-HR"/>
        </a:p>
      </dgm:t>
    </dgm:pt>
    <dgm:pt modelId="{210D3985-6FF2-4A24-BD0B-A1D981705ED0}" type="pres">
      <dgm:prSet presAssocID="{D2B884C9-3765-44FE-8926-3E9BF6B1E450}" presName="hierRoot1" presStyleCnt="0"/>
      <dgm:spPr/>
    </dgm:pt>
    <dgm:pt modelId="{0AF08AED-F33B-4A1E-A1F3-994DB7EDC60B}" type="pres">
      <dgm:prSet presAssocID="{D2B884C9-3765-44FE-8926-3E9BF6B1E450}" presName="composite" presStyleCnt="0"/>
      <dgm:spPr/>
    </dgm:pt>
    <dgm:pt modelId="{75D4E817-3DBF-4480-8BA0-851E88F58B22}" type="pres">
      <dgm:prSet presAssocID="{D2B884C9-3765-44FE-8926-3E9BF6B1E450}" presName="background" presStyleLbl="node0" presStyleIdx="0" presStyleCnt="2"/>
      <dgm:spPr/>
    </dgm:pt>
    <dgm:pt modelId="{192A3C29-6C86-430D-ABFB-0730C049C468}" type="pres">
      <dgm:prSet presAssocID="{D2B884C9-3765-44FE-8926-3E9BF6B1E450}" presName="text" presStyleLbl="fgAcc0" presStyleIdx="0" presStyleCnt="2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B3DD147C-1536-48CE-869C-B2537208E58E}" type="pres">
      <dgm:prSet presAssocID="{D2B884C9-3765-44FE-8926-3E9BF6B1E450}" presName="hierChild2" presStyleCnt="0"/>
      <dgm:spPr/>
    </dgm:pt>
    <dgm:pt modelId="{080CE850-1660-42FC-929C-558F11C545F0}" type="pres">
      <dgm:prSet presAssocID="{5D156975-1F19-413F-B979-4F74CA7B5D14}" presName="hierRoot1" presStyleCnt="0"/>
      <dgm:spPr/>
    </dgm:pt>
    <dgm:pt modelId="{8C0766D7-90BD-4FAB-9DA4-BC59206DCA42}" type="pres">
      <dgm:prSet presAssocID="{5D156975-1F19-413F-B979-4F74CA7B5D14}" presName="composite" presStyleCnt="0"/>
      <dgm:spPr/>
    </dgm:pt>
    <dgm:pt modelId="{629FE5EA-1CEC-4147-92F4-8AD5620C3564}" type="pres">
      <dgm:prSet presAssocID="{5D156975-1F19-413F-B979-4F74CA7B5D14}" presName="background" presStyleLbl="node0" presStyleIdx="1" presStyleCnt="2"/>
      <dgm:spPr/>
    </dgm:pt>
    <dgm:pt modelId="{E9575634-5329-4EE4-8CEA-FCABFAC688B9}" type="pres">
      <dgm:prSet presAssocID="{5D156975-1F19-413F-B979-4F74CA7B5D14}" presName="text" presStyleLbl="fgAcc0" presStyleIdx="1" presStyleCnt="2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6D7FEDB7-3A9D-46CC-B7B7-8E36DCA5DE8D}" type="pres">
      <dgm:prSet presAssocID="{5D156975-1F19-413F-B979-4F74CA7B5D14}" presName="hierChild2" presStyleCnt="0"/>
      <dgm:spPr/>
    </dgm:pt>
  </dgm:ptLst>
  <dgm:cxnLst>
    <dgm:cxn modelId="{018905F5-F8FE-4EA6-8545-9FEB33FFFFC8}" type="presOf" srcId="{D2B884C9-3765-44FE-8926-3E9BF6B1E450}" destId="{192A3C29-6C86-430D-ABFB-0730C049C468}" srcOrd="0" destOrd="0" presId="urn:microsoft.com/office/officeart/2005/8/layout/hierarchy1"/>
    <dgm:cxn modelId="{6DA69332-015F-44E6-AEEA-3EF5DA6E0603}" type="presOf" srcId="{5E97CFCB-0205-42BC-8078-686ACF1A75D8}" destId="{6DC47859-2BB8-44C8-84BD-0AB2AA9BE097}" srcOrd="0" destOrd="0" presId="urn:microsoft.com/office/officeart/2005/8/layout/hierarchy1"/>
    <dgm:cxn modelId="{00FB998D-31CD-459A-A143-A7A175770A5E}" type="presOf" srcId="{5D156975-1F19-413F-B979-4F74CA7B5D14}" destId="{E9575634-5329-4EE4-8CEA-FCABFAC688B9}" srcOrd="0" destOrd="0" presId="urn:microsoft.com/office/officeart/2005/8/layout/hierarchy1"/>
    <dgm:cxn modelId="{36F7E692-226B-4BD5-8313-D78797E02558}" srcId="{5E97CFCB-0205-42BC-8078-686ACF1A75D8}" destId="{D2B884C9-3765-44FE-8926-3E9BF6B1E450}" srcOrd="0" destOrd="0" parTransId="{020A5426-29D5-4ABF-8C7A-AC137D9F5C38}" sibTransId="{47AEF1FE-E351-4F66-9B08-EEC97796CDA1}"/>
    <dgm:cxn modelId="{69500D1F-5AB7-4098-97EC-6C97C52C12B5}" srcId="{5E97CFCB-0205-42BC-8078-686ACF1A75D8}" destId="{5D156975-1F19-413F-B979-4F74CA7B5D14}" srcOrd="1" destOrd="0" parTransId="{EB5A3300-A443-402F-BDE4-D2350CACC931}" sibTransId="{D0460D0F-EC63-4FD6-A0EC-33223D15A564}"/>
    <dgm:cxn modelId="{8A27856A-860F-427E-B737-A2CA82094952}" type="presParOf" srcId="{6DC47859-2BB8-44C8-84BD-0AB2AA9BE097}" destId="{210D3985-6FF2-4A24-BD0B-A1D981705ED0}" srcOrd="0" destOrd="0" presId="urn:microsoft.com/office/officeart/2005/8/layout/hierarchy1"/>
    <dgm:cxn modelId="{F84974BD-35ED-4471-8A28-320F31F387CA}" type="presParOf" srcId="{210D3985-6FF2-4A24-BD0B-A1D981705ED0}" destId="{0AF08AED-F33B-4A1E-A1F3-994DB7EDC60B}" srcOrd="0" destOrd="0" presId="urn:microsoft.com/office/officeart/2005/8/layout/hierarchy1"/>
    <dgm:cxn modelId="{5EBF528A-A821-4280-A7B1-56BB330D9D23}" type="presParOf" srcId="{0AF08AED-F33B-4A1E-A1F3-994DB7EDC60B}" destId="{75D4E817-3DBF-4480-8BA0-851E88F58B22}" srcOrd="0" destOrd="0" presId="urn:microsoft.com/office/officeart/2005/8/layout/hierarchy1"/>
    <dgm:cxn modelId="{010248DF-C7EA-49D9-A84E-5928BF72F666}" type="presParOf" srcId="{0AF08AED-F33B-4A1E-A1F3-994DB7EDC60B}" destId="{192A3C29-6C86-430D-ABFB-0730C049C468}" srcOrd="1" destOrd="0" presId="urn:microsoft.com/office/officeart/2005/8/layout/hierarchy1"/>
    <dgm:cxn modelId="{9293111F-D89D-4B59-94BB-AE519556B5F8}" type="presParOf" srcId="{210D3985-6FF2-4A24-BD0B-A1D981705ED0}" destId="{B3DD147C-1536-48CE-869C-B2537208E58E}" srcOrd="1" destOrd="0" presId="urn:microsoft.com/office/officeart/2005/8/layout/hierarchy1"/>
    <dgm:cxn modelId="{51E04804-817B-4512-8C38-25F85DCAC33F}" type="presParOf" srcId="{6DC47859-2BB8-44C8-84BD-0AB2AA9BE097}" destId="{080CE850-1660-42FC-929C-558F11C545F0}" srcOrd="1" destOrd="0" presId="urn:microsoft.com/office/officeart/2005/8/layout/hierarchy1"/>
    <dgm:cxn modelId="{D0BBAE2C-F9CF-4169-8B65-F0E47DC76811}" type="presParOf" srcId="{080CE850-1660-42FC-929C-558F11C545F0}" destId="{8C0766D7-90BD-4FAB-9DA4-BC59206DCA42}" srcOrd="0" destOrd="0" presId="urn:microsoft.com/office/officeart/2005/8/layout/hierarchy1"/>
    <dgm:cxn modelId="{4E074958-D170-4559-AC11-4B7516808F92}" type="presParOf" srcId="{8C0766D7-90BD-4FAB-9DA4-BC59206DCA42}" destId="{629FE5EA-1CEC-4147-92F4-8AD5620C3564}" srcOrd="0" destOrd="0" presId="urn:microsoft.com/office/officeart/2005/8/layout/hierarchy1"/>
    <dgm:cxn modelId="{7B3AAF2F-27E5-4EC7-A154-624921ECE347}" type="presParOf" srcId="{8C0766D7-90BD-4FAB-9DA4-BC59206DCA42}" destId="{E9575634-5329-4EE4-8CEA-FCABFAC688B9}" srcOrd="1" destOrd="0" presId="urn:microsoft.com/office/officeart/2005/8/layout/hierarchy1"/>
    <dgm:cxn modelId="{2B7ECC95-21FA-417E-A6D1-52F9EFAFD1FE}" type="presParOf" srcId="{080CE850-1660-42FC-929C-558F11C545F0}" destId="{6D7FEDB7-3A9D-46CC-B7B7-8E36DCA5DE8D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E97CFCB-0205-42BC-8078-686ACF1A75D8}" type="doc">
      <dgm:prSet loTypeId="urn:microsoft.com/office/officeart/2005/8/layout/process1" loCatId="process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D156975-1F19-413F-B979-4F74CA7B5D14}">
      <dgm:prSet/>
      <dgm:spPr/>
      <dgm:t>
        <a:bodyPr/>
        <a:lstStyle/>
        <a:p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0460D0F-EC63-4FD6-A0EC-33223D15A564}" type="sibTrans" cxnId="{69500D1F-5AB7-4098-97EC-6C97C52C12B5}">
      <dgm:prSet/>
      <dgm:spPr/>
      <dgm:t>
        <a:bodyPr/>
        <a:lstStyle/>
        <a:p>
          <a:endParaRPr lang="en-US"/>
        </a:p>
      </dgm:t>
    </dgm:pt>
    <dgm:pt modelId="{EB5A3300-A443-402F-BDE4-D2350CACC931}" type="parTrans" cxnId="{69500D1F-5AB7-4098-97EC-6C97C52C12B5}">
      <dgm:prSet/>
      <dgm:spPr/>
      <dgm:t>
        <a:bodyPr/>
        <a:lstStyle/>
        <a:p>
          <a:endParaRPr lang="en-US"/>
        </a:p>
      </dgm:t>
    </dgm:pt>
    <dgm:pt modelId="{D5A18BAD-CFD9-4066-8C6E-91078CFF4157}" type="pres">
      <dgm:prSet presAssocID="{5E97CFCB-0205-42BC-8078-686ACF1A75D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A5D101AC-82DC-46E4-9416-B326277442ED}" type="pres">
      <dgm:prSet presAssocID="{5D156975-1F19-413F-B979-4F74CA7B5D14}" presName="node" presStyleLbl="node1" presStyleIdx="0" presStyleCnt="1" custLinFactNeighborX="-8629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91CB6744-C0D4-4D65-98F7-8A979B1E1FD5}" type="presOf" srcId="{5D156975-1F19-413F-B979-4F74CA7B5D14}" destId="{A5D101AC-82DC-46E4-9416-B326277442ED}" srcOrd="0" destOrd="0" presId="urn:microsoft.com/office/officeart/2005/8/layout/process1"/>
    <dgm:cxn modelId="{236D3BDD-E4C3-4948-A626-2319C21C63DF}" type="presOf" srcId="{5E97CFCB-0205-42BC-8078-686ACF1A75D8}" destId="{D5A18BAD-CFD9-4066-8C6E-91078CFF4157}" srcOrd="0" destOrd="0" presId="urn:microsoft.com/office/officeart/2005/8/layout/process1"/>
    <dgm:cxn modelId="{69500D1F-5AB7-4098-97EC-6C97C52C12B5}" srcId="{5E97CFCB-0205-42BC-8078-686ACF1A75D8}" destId="{5D156975-1F19-413F-B979-4F74CA7B5D14}" srcOrd="0" destOrd="0" parTransId="{EB5A3300-A443-402F-BDE4-D2350CACC931}" sibTransId="{D0460D0F-EC63-4FD6-A0EC-33223D15A564}"/>
    <dgm:cxn modelId="{62064456-C4C5-4BB7-BE46-0A38630203FC}" type="presParOf" srcId="{D5A18BAD-CFD9-4066-8C6E-91078CFF4157}" destId="{A5D101AC-82DC-46E4-9416-B326277442ED}" srcOrd="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E97CFCB-0205-42BC-8078-686ACF1A75D8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2B884C9-3765-44FE-8926-3E9BF6B1E450}">
      <dgm:prSet custT="1"/>
      <dgm:spPr/>
      <dgm:t>
        <a:bodyPr/>
        <a:lstStyle/>
        <a:p>
          <a:r>
            <a:rPr lang="hr-HR" sz="4000" dirty="0"/>
            <a:t>U kojem gradu je izgrađen prvi metro na svijetu?</a:t>
          </a:r>
          <a:endParaRPr lang="en-US" sz="40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20A5426-29D5-4ABF-8C7A-AC137D9F5C38}" type="parTrans" cxnId="{36F7E692-226B-4BD5-8313-D78797E02558}">
      <dgm:prSet/>
      <dgm:spPr/>
      <dgm:t>
        <a:bodyPr/>
        <a:lstStyle/>
        <a:p>
          <a:endParaRPr lang="en-US"/>
        </a:p>
      </dgm:t>
    </dgm:pt>
    <dgm:pt modelId="{47AEF1FE-E351-4F66-9B08-EEC97796CDA1}" type="sibTrans" cxnId="{36F7E692-226B-4BD5-8313-D78797E02558}">
      <dgm:prSet/>
      <dgm:spPr/>
      <dgm:t>
        <a:bodyPr/>
        <a:lstStyle/>
        <a:p>
          <a:endParaRPr lang="en-US"/>
        </a:p>
      </dgm:t>
    </dgm:pt>
    <dgm:pt modelId="{5D156975-1F19-413F-B979-4F74CA7B5D14}">
      <dgm:prSet custT="1"/>
      <dgm:spPr/>
      <dgm:t>
        <a:bodyPr/>
        <a:lstStyle/>
        <a:p>
          <a:r>
            <a:rPr lang="hr-HR" sz="4000" dirty="0"/>
            <a:t>Tko je izumio telegraf i posebnu abecedu?</a:t>
          </a:r>
          <a:endParaRPr lang="en-US" sz="4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B5A3300-A443-402F-BDE4-D2350CACC931}" type="parTrans" cxnId="{69500D1F-5AB7-4098-97EC-6C97C52C12B5}">
      <dgm:prSet/>
      <dgm:spPr/>
      <dgm:t>
        <a:bodyPr/>
        <a:lstStyle/>
        <a:p>
          <a:endParaRPr lang="en-US"/>
        </a:p>
      </dgm:t>
    </dgm:pt>
    <dgm:pt modelId="{D0460D0F-EC63-4FD6-A0EC-33223D15A564}" type="sibTrans" cxnId="{69500D1F-5AB7-4098-97EC-6C97C52C12B5}">
      <dgm:prSet/>
      <dgm:spPr/>
      <dgm:t>
        <a:bodyPr/>
        <a:lstStyle/>
        <a:p>
          <a:endParaRPr lang="en-US"/>
        </a:p>
      </dgm:t>
    </dgm:pt>
    <dgm:pt modelId="{6DC47859-2BB8-44C8-84BD-0AB2AA9BE097}" type="pres">
      <dgm:prSet presAssocID="{5E97CFCB-0205-42BC-8078-686ACF1A75D8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hr-HR"/>
        </a:p>
      </dgm:t>
    </dgm:pt>
    <dgm:pt modelId="{210D3985-6FF2-4A24-BD0B-A1D981705ED0}" type="pres">
      <dgm:prSet presAssocID="{D2B884C9-3765-44FE-8926-3E9BF6B1E450}" presName="hierRoot1" presStyleCnt="0"/>
      <dgm:spPr/>
    </dgm:pt>
    <dgm:pt modelId="{0AF08AED-F33B-4A1E-A1F3-994DB7EDC60B}" type="pres">
      <dgm:prSet presAssocID="{D2B884C9-3765-44FE-8926-3E9BF6B1E450}" presName="composite" presStyleCnt="0"/>
      <dgm:spPr/>
    </dgm:pt>
    <dgm:pt modelId="{75D4E817-3DBF-4480-8BA0-851E88F58B22}" type="pres">
      <dgm:prSet presAssocID="{D2B884C9-3765-44FE-8926-3E9BF6B1E450}" presName="background" presStyleLbl="node0" presStyleIdx="0" presStyleCnt="2"/>
      <dgm:spPr/>
    </dgm:pt>
    <dgm:pt modelId="{192A3C29-6C86-430D-ABFB-0730C049C468}" type="pres">
      <dgm:prSet presAssocID="{D2B884C9-3765-44FE-8926-3E9BF6B1E450}" presName="text" presStyleLbl="fgAcc0" presStyleIdx="0" presStyleCnt="2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B3DD147C-1536-48CE-869C-B2537208E58E}" type="pres">
      <dgm:prSet presAssocID="{D2B884C9-3765-44FE-8926-3E9BF6B1E450}" presName="hierChild2" presStyleCnt="0"/>
      <dgm:spPr/>
    </dgm:pt>
    <dgm:pt modelId="{080CE850-1660-42FC-929C-558F11C545F0}" type="pres">
      <dgm:prSet presAssocID="{5D156975-1F19-413F-B979-4F74CA7B5D14}" presName="hierRoot1" presStyleCnt="0"/>
      <dgm:spPr/>
    </dgm:pt>
    <dgm:pt modelId="{8C0766D7-90BD-4FAB-9DA4-BC59206DCA42}" type="pres">
      <dgm:prSet presAssocID="{5D156975-1F19-413F-B979-4F74CA7B5D14}" presName="composite" presStyleCnt="0"/>
      <dgm:spPr/>
    </dgm:pt>
    <dgm:pt modelId="{629FE5EA-1CEC-4147-92F4-8AD5620C3564}" type="pres">
      <dgm:prSet presAssocID="{5D156975-1F19-413F-B979-4F74CA7B5D14}" presName="background" presStyleLbl="node0" presStyleIdx="1" presStyleCnt="2"/>
      <dgm:spPr/>
    </dgm:pt>
    <dgm:pt modelId="{E9575634-5329-4EE4-8CEA-FCABFAC688B9}" type="pres">
      <dgm:prSet presAssocID="{5D156975-1F19-413F-B979-4F74CA7B5D14}" presName="text" presStyleLbl="fgAcc0" presStyleIdx="1" presStyleCnt="2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6D7FEDB7-3A9D-46CC-B7B7-8E36DCA5DE8D}" type="pres">
      <dgm:prSet presAssocID="{5D156975-1F19-413F-B979-4F74CA7B5D14}" presName="hierChild2" presStyleCnt="0"/>
      <dgm:spPr/>
    </dgm:pt>
  </dgm:ptLst>
  <dgm:cxnLst>
    <dgm:cxn modelId="{018905F5-F8FE-4EA6-8545-9FEB33FFFFC8}" type="presOf" srcId="{D2B884C9-3765-44FE-8926-3E9BF6B1E450}" destId="{192A3C29-6C86-430D-ABFB-0730C049C468}" srcOrd="0" destOrd="0" presId="urn:microsoft.com/office/officeart/2005/8/layout/hierarchy1"/>
    <dgm:cxn modelId="{6DA69332-015F-44E6-AEEA-3EF5DA6E0603}" type="presOf" srcId="{5E97CFCB-0205-42BC-8078-686ACF1A75D8}" destId="{6DC47859-2BB8-44C8-84BD-0AB2AA9BE097}" srcOrd="0" destOrd="0" presId="urn:microsoft.com/office/officeart/2005/8/layout/hierarchy1"/>
    <dgm:cxn modelId="{00FB998D-31CD-459A-A143-A7A175770A5E}" type="presOf" srcId="{5D156975-1F19-413F-B979-4F74CA7B5D14}" destId="{E9575634-5329-4EE4-8CEA-FCABFAC688B9}" srcOrd="0" destOrd="0" presId="urn:microsoft.com/office/officeart/2005/8/layout/hierarchy1"/>
    <dgm:cxn modelId="{36F7E692-226B-4BD5-8313-D78797E02558}" srcId="{5E97CFCB-0205-42BC-8078-686ACF1A75D8}" destId="{D2B884C9-3765-44FE-8926-3E9BF6B1E450}" srcOrd="0" destOrd="0" parTransId="{020A5426-29D5-4ABF-8C7A-AC137D9F5C38}" sibTransId="{47AEF1FE-E351-4F66-9B08-EEC97796CDA1}"/>
    <dgm:cxn modelId="{69500D1F-5AB7-4098-97EC-6C97C52C12B5}" srcId="{5E97CFCB-0205-42BC-8078-686ACF1A75D8}" destId="{5D156975-1F19-413F-B979-4F74CA7B5D14}" srcOrd="1" destOrd="0" parTransId="{EB5A3300-A443-402F-BDE4-D2350CACC931}" sibTransId="{D0460D0F-EC63-4FD6-A0EC-33223D15A564}"/>
    <dgm:cxn modelId="{8A27856A-860F-427E-B737-A2CA82094952}" type="presParOf" srcId="{6DC47859-2BB8-44C8-84BD-0AB2AA9BE097}" destId="{210D3985-6FF2-4A24-BD0B-A1D981705ED0}" srcOrd="0" destOrd="0" presId="urn:microsoft.com/office/officeart/2005/8/layout/hierarchy1"/>
    <dgm:cxn modelId="{F84974BD-35ED-4471-8A28-320F31F387CA}" type="presParOf" srcId="{210D3985-6FF2-4A24-BD0B-A1D981705ED0}" destId="{0AF08AED-F33B-4A1E-A1F3-994DB7EDC60B}" srcOrd="0" destOrd="0" presId="urn:microsoft.com/office/officeart/2005/8/layout/hierarchy1"/>
    <dgm:cxn modelId="{5EBF528A-A821-4280-A7B1-56BB330D9D23}" type="presParOf" srcId="{0AF08AED-F33B-4A1E-A1F3-994DB7EDC60B}" destId="{75D4E817-3DBF-4480-8BA0-851E88F58B22}" srcOrd="0" destOrd="0" presId="urn:microsoft.com/office/officeart/2005/8/layout/hierarchy1"/>
    <dgm:cxn modelId="{010248DF-C7EA-49D9-A84E-5928BF72F666}" type="presParOf" srcId="{0AF08AED-F33B-4A1E-A1F3-994DB7EDC60B}" destId="{192A3C29-6C86-430D-ABFB-0730C049C468}" srcOrd="1" destOrd="0" presId="urn:microsoft.com/office/officeart/2005/8/layout/hierarchy1"/>
    <dgm:cxn modelId="{9293111F-D89D-4B59-94BB-AE519556B5F8}" type="presParOf" srcId="{210D3985-6FF2-4A24-BD0B-A1D981705ED0}" destId="{B3DD147C-1536-48CE-869C-B2537208E58E}" srcOrd="1" destOrd="0" presId="urn:microsoft.com/office/officeart/2005/8/layout/hierarchy1"/>
    <dgm:cxn modelId="{51E04804-817B-4512-8C38-25F85DCAC33F}" type="presParOf" srcId="{6DC47859-2BB8-44C8-84BD-0AB2AA9BE097}" destId="{080CE850-1660-42FC-929C-558F11C545F0}" srcOrd="1" destOrd="0" presId="urn:microsoft.com/office/officeart/2005/8/layout/hierarchy1"/>
    <dgm:cxn modelId="{D0BBAE2C-F9CF-4169-8B65-F0E47DC76811}" type="presParOf" srcId="{080CE850-1660-42FC-929C-558F11C545F0}" destId="{8C0766D7-90BD-4FAB-9DA4-BC59206DCA42}" srcOrd="0" destOrd="0" presId="urn:microsoft.com/office/officeart/2005/8/layout/hierarchy1"/>
    <dgm:cxn modelId="{4E074958-D170-4559-AC11-4B7516808F92}" type="presParOf" srcId="{8C0766D7-90BD-4FAB-9DA4-BC59206DCA42}" destId="{629FE5EA-1CEC-4147-92F4-8AD5620C3564}" srcOrd="0" destOrd="0" presId="urn:microsoft.com/office/officeart/2005/8/layout/hierarchy1"/>
    <dgm:cxn modelId="{7B3AAF2F-27E5-4EC7-A154-624921ECE347}" type="presParOf" srcId="{8C0766D7-90BD-4FAB-9DA4-BC59206DCA42}" destId="{E9575634-5329-4EE4-8CEA-FCABFAC688B9}" srcOrd="1" destOrd="0" presId="urn:microsoft.com/office/officeart/2005/8/layout/hierarchy1"/>
    <dgm:cxn modelId="{2B7ECC95-21FA-417E-A6D1-52F9EFAFD1FE}" type="presParOf" srcId="{080CE850-1660-42FC-929C-558F11C545F0}" destId="{6D7FEDB7-3A9D-46CC-B7B7-8E36DCA5DE8D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E97CFCB-0205-42BC-8078-686ACF1A75D8}" type="doc">
      <dgm:prSet loTypeId="urn:microsoft.com/office/officeart/2005/8/layout/process1" loCatId="process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D156975-1F19-413F-B979-4F74CA7B5D14}">
      <dgm:prSet/>
      <dgm:spPr/>
      <dgm:t>
        <a:bodyPr/>
        <a:lstStyle/>
        <a:p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0460D0F-EC63-4FD6-A0EC-33223D15A564}" type="sibTrans" cxnId="{69500D1F-5AB7-4098-97EC-6C97C52C12B5}">
      <dgm:prSet/>
      <dgm:spPr/>
      <dgm:t>
        <a:bodyPr/>
        <a:lstStyle/>
        <a:p>
          <a:endParaRPr lang="en-US"/>
        </a:p>
      </dgm:t>
    </dgm:pt>
    <dgm:pt modelId="{EB5A3300-A443-402F-BDE4-D2350CACC931}" type="parTrans" cxnId="{69500D1F-5AB7-4098-97EC-6C97C52C12B5}">
      <dgm:prSet/>
      <dgm:spPr/>
      <dgm:t>
        <a:bodyPr/>
        <a:lstStyle/>
        <a:p>
          <a:endParaRPr lang="en-US"/>
        </a:p>
      </dgm:t>
    </dgm:pt>
    <dgm:pt modelId="{D5A18BAD-CFD9-4066-8C6E-91078CFF4157}" type="pres">
      <dgm:prSet presAssocID="{5E97CFCB-0205-42BC-8078-686ACF1A75D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A5D101AC-82DC-46E4-9416-B326277442ED}" type="pres">
      <dgm:prSet presAssocID="{5D156975-1F19-413F-B979-4F74CA7B5D14}" presName="node" presStyleLbl="node1" presStyleIdx="0" presStyleCnt="1" custLinFactNeighborX="-8629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91CB6744-C0D4-4D65-98F7-8A979B1E1FD5}" type="presOf" srcId="{5D156975-1F19-413F-B979-4F74CA7B5D14}" destId="{A5D101AC-82DC-46E4-9416-B326277442ED}" srcOrd="0" destOrd="0" presId="urn:microsoft.com/office/officeart/2005/8/layout/process1"/>
    <dgm:cxn modelId="{236D3BDD-E4C3-4948-A626-2319C21C63DF}" type="presOf" srcId="{5E97CFCB-0205-42BC-8078-686ACF1A75D8}" destId="{D5A18BAD-CFD9-4066-8C6E-91078CFF4157}" srcOrd="0" destOrd="0" presId="urn:microsoft.com/office/officeart/2005/8/layout/process1"/>
    <dgm:cxn modelId="{69500D1F-5AB7-4098-97EC-6C97C52C12B5}" srcId="{5E97CFCB-0205-42BC-8078-686ACF1A75D8}" destId="{5D156975-1F19-413F-B979-4F74CA7B5D14}" srcOrd="0" destOrd="0" parTransId="{EB5A3300-A443-402F-BDE4-D2350CACC931}" sibTransId="{D0460D0F-EC63-4FD6-A0EC-33223D15A564}"/>
    <dgm:cxn modelId="{62064456-C4C5-4BB7-BE46-0A38630203FC}" type="presParOf" srcId="{D5A18BAD-CFD9-4066-8C6E-91078CFF4157}" destId="{A5D101AC-82DC-46E4-9416-B326277442ED}" srcOrd="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E97CFCB-0205-42BC-8078-686ACF1A75D8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2B884C9-3765-44FE-8926-3E9BF6B1E450}">
      <dgm:prSet custT="1"/>
      <dgm:spPr/>
      <dgm:t>
        <a:bodyPr/>
        <a:lstStyle/>
        <a:p>
          <a:r>
            <a:rPr lang="hr-HR" sz="4000" dirty="0"/>
            <a:t>Koji veoma popularan izum je 1839. godine patentirao Louis Daguerre?</a:t>
          </a:r>
          <a:endParaRPr lang="en-US" sz="40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20A5426-29D5-4ABF-8C7A-AC137D9F5C38}" type="parTrans" cxnId="{36F7E692-226B-4BD5-8313-D78797E02558}">
      <dgm:prSet/>
      <dgm:spPr/>
      <dgm:t>
        <a:bodyPr/>
        <a:lstStyle/>
        <a:p>
          <a:endParaRPr lang="en-US"/>
        </a:p>
      </dgm:t>
    </dgm:pt>
    <dgm:pt modelId="{47AEF1FE-E351-4F66-9B08-EEC97796CDA1}" type="sibTrans" cxnId="{36F7E692-226B-4BD5-8313-D78797E02558}">
      <dgm:prSet/>
      <dgm:spPr/>
      <dgm:t>
        <a:bodyPr/>
        <a:lstStyle/>
        <a:p>
          <a:endParaRPr lang="en-US"/>
        </a:p>
      </dgm:t>
    </dgm:pt>
    <dgm:pt modelId="{5D156975-1F19-413F-B979-4F74CA7B5D14}">
      <dgm:prSet custT="1"/>
      <dgm:spPr/>
      <dgm:t>
        <a:bodyPr/>
        <a:lstStyle/>
        <a:p>
          <a:r>
            <a:rPr lang="hr-HR" sz="2800" dirty="0"/>
            <a:t>Tko je snimio 'Izlazak radnika iz tvornice' i 'Dolazak vlaka na stanicu', prve nastale snimke u povijesti?</a:t>
          </a:r>
          <a:endParaRPr lang="en-US" sz="2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B5A3300-A443-402F-BDE4-D2350CACC931}" type="parTrans" cxnId="{69500D1F-5AB7-4098-97EC-6C97C52C12B5}">
      <dgm:prSet/>
      <dgm:spPr/>
      <dgm:t>
        <a:bodyPr/>
        <a:lstStyle/>
        <a:p>
          <a:endParaRPr lang="en-US"/>
        </a:p>
      </dgm:t>
    </dgm:pt>
    <dgm:pt modelId="{D0460D0F-EC63-4FD6-A0EC-33223D15A564}" type="sibTrans" cxnId="{69500D1F-5AB7-4098-97EC-6C97C52C12B5}">
      <dgm:prSet/>
      <dgm:spPr/>
      <dgm:t>
        <a:bodyPr/>
        <a:lstStyle/>
        <a:p>
          <a:endParaRPr lang="en-US"/>
        </a:p>
      </dgm:t>
    </dgm:pt>
    <dgm:pt modelId="{6DC47859-2BB8-44C8-84BD-0AB2AA9BE097}" type="pres">
      <dgm:prSet presAssocID="{5E97CFCB-0205-42BC-8078-686ACF1A75D8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hr-HR"/>
        </a:p>
      </dgm:t>
    </dgm:pt>
    <dgm:pt modelId="{210D3985-6FF2-4A24-BD0B-A1D981705ED0}" type="pres">
      <dgm:prSet presAssocID="{D2B884C9-3765-44FE-8926-3E9BF6B1E450}" presName="hierRoot1" presStyleCnt="0"/>
      <dgm:spPr/>
    </dgm:pt>
    <dgm:pt modelId="{0AF08AED-F33B-4A1E-A1F3-994DB7EDC60B}" type="pres">
      <dgm:prSet presAssocID="{D2B884C9-3765-44FE-8926-3E9BF6B1E450}" presName="composite" presStyleCnt="0"/>
      <dgm:spPr/>
    </dgm:pt>
    <dgm:pt modelId="{75D4E817-3DBF-4480-8BA0-851E88F58B22}" type="pres">
      <dgm:prSet presAssocID="{D2B884C9-3765-44FE-8926-3E9BF6B1E450}" presName="background" presStyleLbl="node0" presStyleIdx="0" presStyleCnt="2"/>
      <dgm:spPr/>
    </dgm:pt>
    <dgm:pt modelId="{192A3C29-6C86-430D-ABFB-0730C049C468}" type="pres">
      <dgm:prSet presAssocID="{D2B884C9-3765-44FE-8926-3E9BF6B1E450}" presName="text" presStyleLbl="fgAcc0" presStyleIdx="0" presStyleCnt="2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B3DD147C-1536-48CE-869C-B2537208E58E}" type="pres">
      <dgm:prSet presAssocID="{D2B884C9-3765-44FE-8926-3E9BF6B1E450}" presName="hierChild2" presStyleCnt="0"/>
      <dgm:spPr/>
    </dgm:pt>
    <dgm:pt modelId="{080CE850-1660-42FC-929C-558F11C545F0}" type="pres">
      <dgm:prSet presAssocID="{5D156975-1F19-413F-B979-4F74CA7B5D14}" presName="hierRoot1" presStyleCnt="0"/>
      <dgm:spPr/>
    </dgm:pt>
    <dgm:pt modelId="{8C0766D7-90BD-4FAB-9DA4-BC59206DCA42}" type="pres">
      <dgm:prSet presAssocID="{5D156975-1F19-413F-B979-4F74CA7B5D14}" presName="composite" presStyleCnt="0"/>
      <dgm:spPr/>
    </dgm:pt>
    <dgm:pt modelId="{629FE5EA-1CEC-4147-92F4-8AD5620C3564}" type="pres">
      <dgm:prSet presAssocID="{5D156975-1F19-413F-B979-4F74CA7B5D14}" presName="background" presStyleLbl="node0" presStyleIdx="1" presStyleCnt="2"/>
      <dgm:spPr/>
    </dgm:pt>
    <dgm:pt modelId="{E9575634-5329-4EE4-8CEA-FCABFAC688B9}" type="pres">
      <dgm:prSet presAssocID="{5D156975-1F19-413F-B979-4F74CA7B5D14}" presName="text" presStyleLbl="fgAcc0" presStyleIdx="1" presStyleCnt="2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6D7FEDB7-3A9D-46CC-B7B7-8E36DCA5DE8D}" type="pres">
      <dgm:prSet presAssocID="{5D156975-1F19-413F-B979-4F74CA7B5D14}" presName="hierChild2" presStyleCnt="0"/>
      <dgm:spPr/>
    </dgm:pt>
  </dgm:ptLst>
  <dgm:cxnLst>
    <dgm:cxn modelId="{018905F5-F8FE-4EA6-8545-9FEB33FFFFC8}" type="presOf" srcId="{D2B884C9-3765-44FE-8926-3E9BF6B1E450}" destId="{192A3C29-6C86-430D-ABFB-0730C049C468}" srcOrd="0" destOrd="0" presId="urn:microsoft.com/office/officeart/2005/8/layout/hierarchy1"/>
    <dgm:cxn modelId="{6DA69332-015F-44E6-AEEA-3EF5DA6E0603}" type="presOf" srcId="{5E97CFCB-0205-42BC-8078-686ACF1A75D8}" destId="{6DC47859-2BB8-44C8-84BD-0AB2AA9BE097}" srcOrd="0" destOrd="0" presId="urn:microsoft.com/office/officeart/2005/8/layout/hierarchy1"/>
    <dgm:cxn modelId="{00FB998D-31CD-459A-A143-A7A175770A5E}" type="presOf" srcId="{5D156975-1F19-413F-B979-4F74CA7B5D14}" destId="{E9575634-5329-4EE4-8CEA-FCABFAC688B9}" srcOrd="0" destOrd="0" presId="urn:microsoft.com/office/officeart/2005/8/layout/hierarchy1"/>
    <dgm:cxn modelId="{36F7E692-226B-4BD5-8313-D78797E02558}" srcId="{5E97CFCB-0205-42BC-8078-686ACF1A75D8}" destId="{D2B884C9-3765-44FE-8926-3E9BF6B1E450}" srcOrd="0" destOrd="0" parTransId="{020A5426-29D5-4ABF-8C7A-AC137D9F5C38}" sibTransId="{47AEF1FE-E351-4F66-9B08-EEC97796CDA1}"/>
    <dgm:cxn modelId="{69500D1F-5AB7-4098-97EC-6C97C52C12B5}" srcId="{5E97CFCB-0205-42BC-8078-686ACF1A75D8}" destId="{5D156975-1F19-413F-B979-4F74CA7B5D14}" srcOrd="1" destOrd="0" parTransId="{EB5A3300-A443-402F-BDE4-D2350CACC931}" sibTransId="{D0460D0F-EC63-4FD6-A0EC-33223D15A564}"/>
    <dgm:cxn modelId="{8A27856A-860F-427E-B737-A2CA82094952}" type="presParOf" srcId="{6DC47859-2BB8-44C8-84BD-0AB2AA9BE097}" destId="{210D3985-6FF2-4A24-BD0B-A1D981705ED0}" srcOrd="0" destOrd="0" presId="urn:microsoft.com/office/officeart/2005/8/layout/hierarchy1"/>
    <dgm:cxn modelId="{F84974BD-35ED-4471-8A28-320F31F387CA}" type="presParOf" srcId="{210D3985-6FF2-4A24-BD0B-A1D981705ED0}" destId="{0AF08AED-F33B-4A1E-A1F3-994DB7EDC60B}" srcOrd="0" destOrd="0" presId="urn:microsoft.com/office/officeart/2005/8/layout/hierarchy1"/>
    <dgm:cxn modelId="{5EBF528A-A821-4280-A7B1-56BB330D9D23}" type="presParOf" srcId="{0AF08AED-F33B-4A1E-A1F3-994DB7EDC60B}" destId="{75D4E817-3DBF-4480-8BA0-851E88F58B22}" srcOrd="0" destOrd="0" presId="urn:microsoft.com/office/officeart/2005/8/layout/hierarchy1"/>
    <dgm:cxn modelId="{010248DF-C7EA-49D9-A84E-5928BF72F666}" type="presParOf" srcId="{0AF08AED-F33B-4A1E-A1F3-994DB7EDC60B}" destId="{192A3C29-6C86-430D-ABFB-0730C049C468}" srcOrd="1" destOrd="0" presId="urn:microsoft.com/office/officeart/2005/8/layout/hierarchy1"/>
    <dgm:cxn modelId="{9293111F-D89D-4B59-94BB-AE519556B5F8}" type="presParOf" srcId="{210D3985-6FF2-4A24-BD0B-A1D981705ED0}" destId="{B3DD147C-1536-48CE-869C-B2537208E58E}" srcOrd="1" destOrd="0" presId="urn:microsoft.com/office/officeart/2005/8/layout/hierarchy1"/>
    <dgm:cxn modelId="{51E04804-817B-4512-8C38-25F85DCAC33F}" type="presParOf" srcId="{6DC47859-2BB8-44C8-84BD-0AB2AA9BE097}" destId="{080CE850-1660-42FC-929C-558F11C545F0}" srcOrd="1" destOrd="0" presId="urn:microsoft.com/office/officeart/2005/8/layout/hierarchy1"/>
    <dgm:cxn modelId="{D0BBAE2C-F9CF-4169-8B65-F0E47DC76811}" type="presParOf" srcId="{080CE850-1660-42FC-929C-558F11C545F0}" destId="{8C0766D7-90BD-4FAB-9DA4-BC59206DCA42}" srcOrd="0" destOrd="0" presId="urn:microsoft.com/office/officeart/2005/8/layout/hierarchy1"/>
    <dgm:cxn modelId="{4E074958-D170-4559-AC11-4B7516808F92}" type="presParOf" srcId="{8C0766D7-90BD-4FAB-9DA4-BC59206DCA42}" destId="{629FE5EA-1CEC-4147-92F4-8AD5620C3564}" srcOrd="0" destOrd="0" presId="urn:microsoft.com/office/officeart/2005/8/layout/hierarchy1"/>
    <dgm:cxn modelId="{7B3AAF2F-27E5-4EC7-A154-624921ECE347}" type="presParOf" srcId="{8C0766D7-90BD-4FAB-9DA4-BC59206DCA42}" destId="{E9575634-5329-4EE4-8CEA-FCABFAC688B9}" srcOrd="1" destOrd="0" presId="urn:microsoft.com/office/officeart/2005/8/layout/hierarchy1"/>
    <dgm:cxn modelId="{2B7ECC95-21FA-417E-A6D1-52F9EFAFD1FE}" type="presParOf" srcId="{080CE850-1660-42FC-929C-558F11C545F0}" destId="{6D7FEDB7-3A9D-46CC-B7B7-8E36DCA5DE8D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E97CFCB-0205-42BC-8078-686ACF1A75D8}" type="doc">
      <dgm:prSet loTypeId="urn:microsoft.com/office/officeart/2005/8/layout/process1" loCatId="process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D156975-1F19-413F-B979-4F74CA7B5D14}">
      <dgm:prSet/>
      <dgm:spPr/>
      <dgm:t>
        <a:bodyPr/>
        <a:lstStyle/>
        <a:p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0460D0F-EC63-4FD6-A0EC-33223D15A564}" type="sibTrans" cxnId="{69500D1F-5AB7-4098-97EC-6C97C52C12B5}">
      <dgm:prSet/>
      <dgm:spPr/>
      <dgm:t>
        <a:bodyPr/>
        <a:lstStyle/>
        <a:p>
          <a:endParaRPr lang="en-US"/>
        </a:p>
      </dgm:t>
    </dgm:pt>
    <dgm:pt modelId="{EB5A3300-A443-402F-BDE4-D2350CACC931}" type="parTrans" cxnId="{69500D1F-5AB7-4098-97EC-6C97C52C12B5}">
      <dgm:prSet/>
      <dgm:spPr/>
      <dgm:t>
        <a:bodyPr/>
        <a:lstStyle/>
        <a:p>
          <a:endParaRPr lang="en-US"/>
        </a:p>
      </dgm:t>
    </dgm:pt>
    <dgm:pt modelId="{D5A18BAD-CFD9-4066-8C6E-91078CFF4157}" type="pres">
      <dgm:prSet presAssocID="{5E97CFCB-0205-42BC-8078-686ACF1A75D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A5D101AC-82DC-46E4-9416-B326277442ED}" type="pres">
      <dgm:prSet presAssocID="{5D156975-1F19-413F-B979-4F74CA7B5D14}" presName="node" presStyleLbl="node1" presStyleIdx="0" presStyleCnt="1" custLinFactNeighborX="-8629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91CB6744-C0D4-4D65-98F7-8A979B1E1FD5}" type="presOf" srcId="{5D156975-1F19-413F-B979-4F74CA7B5D14}" destId="{A5D101AC-82DC-46E4-9416-B326277442ED}" srcOrd="0" destOrd="0" presId="urn:microsoft.com/office/officeart/2005/8/layout/process1"/>
    <dgm:cxn modelId="{236D3BDD-E4C3-4948-A626-2319C21C63DF}" type="presOf" srcId="{5E97CFCB-0205-42BC-8078-686ACF1A75D8}" destId="{D5A18BAD-CFD9-4066-8C6E-91078CFF4157}" srcOrd="0" destOrd="0" presId="urn:microsoft.com/office/officeart/2005/8/layout/process1"/>
    <dgm:cxn modelId="{69500D1F-5AB7-4098-97EC-6C97C52C12B5}" srcId="{5E97CFCB-0205-42BC-8078-686ACF1A75D8}" destId="{5D156975-1F19-413F-B979-4F74CA7B5D14}" srcOrd="0" destOrd="0" parTransId="{EB5A3300-A443-402F-BDE4-D2350CACC931}" sibTransId="{D0460D0F-EC63-4FD6-A0EC-33223D15A564}"/>
    <dgm:cxn modelId="{62064456-C4C5-4BB7-BE46-0A38630203FC}" type="presParOf" srcId="{D5A18BAD-CFD9-4066-8C6E-91078CFF4157}" destId="{A5D101AC-82DC-46E4-9416-B326277442ED}" srcOrd="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E97CFCB-0205-42BC-8078-686ACF1A75D8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2B884C9-3765-44FE-8926-3E9BF6B1E450}">
      <dgm:prSet custT="1"/>
      <dgm:spPr/>
      <dgm:t>
        <a:bodyPr/>
        <a:lstStyle/>
        <a:p>
          <a:r>
            <a:rPr lang="hr-HR" sz="3600" dirty="0"/>
            <a:t>Kako se zove britanski znanstvenik, najpoznatiji po teoriji evolucije?</a:t>
          </a:r>
          <a:endParaRPr lang="en-US" sz="36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20A5426-29D5-4ABF-8C7A-AC137D9F5C38}" type="parTrans" cxnId="{36F7E692-226B-4BD5-8313-D78797E02558}">
      <dgm:prSet/>
      <dgm:spPr/>
      <dgm:t>
        <a:bodyPr/>
        <a:lstStyle/>
        <a:p>
          <a:endParaRPr lang="en-US"/>
        </a:p>
      </dgm:t>
    </dgm:pt>
    <dgm:pt modelId="{47AEF1FE-E351-4F66-9B08-EEC97796CDA1}" type="sibTrans" cxnId="{36F7E692-226B-4BD5-8313-D78797E02558}">
      <dgm:prSet/>
      <dgm:spPr/>
      <dgm:t>
        <a:bodyPr/>
        <a:lstStyle/>
        <a:p>
          <a:endParaRPr lang="en-US"/>
        </a:p>
      </dgm:t>
    </dgm:pt>
    <dgm:pt modelId="{5D156975-1F19-413F-B979-4F74CA7B5D14}">
      <dgm:prSet custT="1"/>
      <dgm:spPr/>
      <dgm:t>
        <a:bodyPr/>
        <a:lstStyle/>
        <a:p>
          <a:r>
            <a:rPr lang="hr-HR" sz="2800" dirty="0"/>
            <a:t>Zaslužna je za otkriće novih kemijskih elemenata, a primljena je i u parišku Akademiju znanosti. Ona je…</a:t>
          </a:r>
          <a:endParaRPr lang="en-US" sz="2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B5A3300-A443-402F-BDE4-D2350CACC931}" type="parTrans" cxnId="{69500D1F-5AB7-4098-97EC-6C97C52C12B5}">
      <dgm:prSet/>
      <dgm:spPr/>
      <dgm:t>
        <a:bodyPr/>
        <a:lstStyle/>
        <a:p>
          <a:endParaRPr lang="en-US"/>
        </a:p>
      </dgm:t>
    </dgm:pt>
    <dgm:pt modelId="{D0460D0F-EC63-4FD6-A0EC-33223D15A564}" type="sibTrans" cxnId="{69500D1F-5AB7-4098-97EC-6C97C52C12B5}">
      <dgm:prSet/>
      <dgm:spPr/>
      <dgm:t>
        <a:bodyPr/>
        <a:lstStyle/>
        <a:p>
          <a:endParaRPr lang="en-US"/>
        </a:p>
      </dgm:t>
    </dgm:pt>
    <dgm:pt modelId="{6DC47859-2BB8-44C8-84BD-0AB2AA9BE097}" type="pres">
      <dgm:prSet presAssocID="{5E97CFCB-0205-42BC-8078-686ACF1A75D8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hr-HR"/>
        </a:p>
      </dgm:t>
    </dgm:pt>
    <dgm:pt modelId="{210D3985-6FF2-4A24-BD0B-A1D981705ED0}" type="pres">
      <dgm:prSet presAssocID="{D2B884C9-3765-44FE-8926-3E9BF6B1E450}" presName="hierRoot1" presStyleCnt="0"/>
      <dgm:spPr/>
    </dgm:pt>
    <dgm:pt modelId="{0AF08AED-F33B-4A1E-A1F3-994DB7EDC60B}" type="pres">
      <dgm:prSet presAssocID="{D2B884C9-3765-44FE-8926-3E9BF6B1E450}" presName="composite" presStyleCnt="0"/>
      <dgm:spPr/>
    </dgm:pt>
    <dgm:pt modelId="{75D4E817-3DBF-4480-8BA0-851E88F58B22}" type="pres">
      <dgm:prSet presAssocID="{D2B884C9-3765-44FE-8926-3E9BF6B1E450}" presName="background" presStyleLbl="node0" presStyleIdx="0" presStyleCnt="2"/>
      <dgm:spPr/>
    </dgm:pt>
    <dgm:pt modelId="{192A3C29-6C86-430D-ABFB-0730C049C468}" type="pres">
      <dgm:prSet presAssocID="{D2B884C9-3765-44FE-8926-3E9BF6B1E450}" presName="text" presStyleLbl="fgAcc0" presStyleIdx="0" presStyleCnt="2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B3DD147C-1536-48CE-869C-B2537208E58E}" type="pres">
      <dgm:prSet presAssocID="{D2B884C9-3765-44FE-8926-3E9BF6B1E450}" presName="hierChild2" presStyleCnt="0"/>
      <dgm:spPr/>
    </dgm:pt>
    <dgm:pt modelId="{080CE850-1660-42FC-929C-558F11C545F0}" type="pres">
      <dgm:prSet presAssocID="{5D156975-1F19-413F-B979-4F74CA7B5D14}" presName="hierRoot1" presStyleCnt="0"/>
      <dgm:spPr/>
    </dgm:pt>
    <dgm:pt modelId="{8C0766D7-90BD-4FAB-9DA4-BC59206DCA42}" type="pres">
      <dgm:prSet presAssocID="{5D156975-1F19-413F-B979-4F74CA7B5D14}" presName="composite" presStyleCnt="0"/>
      <dgm:spPr/>
    </dgm:pt>
    <dgm:pt modelId="{629FE5EA-1CEC-4147-92F4-8AD5620C3564}" type="pres">
      <dgm:prSet presAssocID="{5D156975-1F19-413F-B979-4F74CA7B5D14}" presName="background" presStyleLbl="node0" presStyleIdx="1" presStyleCnt="2"/>
      <dgm:spPr/>
    </dgm:pt>
    <dgm:pt modelId="{E9575634-5329-4EE4-8CEA-FCABFAC688B9}" type="pres">
      <dgm:prSet presAssocID="{5D156975-1F19-413F-B979-4F74CA7B5D14}" presName="text" presStyleLbl="fgAcc0" presStyleIdx="1" presStyleCnt="2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6D7FEDB7-3A9D-46CC-B7B7-8E36DCA5DE8D}" type="pres">
      <dgm:prSet presAssocID="{5D156975-1F19-413F-B979-4F74CA7B5D14}" presName="hierChild2" presStyleCnt="0"/>
      <dgm:spPr/>
    </dgm:pt>
  </dgm:ptLst>
  <dgm:cxnLst>
    <dgm:cxn modelId="{018905F5-F8FE-4EA6-8545-9FEB33FFFFC8}" type="presOf" srcId="{D2B884C9-3765-44FE-8926-3E9BF6B1E450}" destId="{192A3C29-6C86-430D-ABFB-0730C049C468}" srcOrd="0" destOrd="0" presId="urn:microsoft.com/office/officeart/2005/8/layout/hierarchy1"/>
    <dgm:cxn modelId="{6DA69332-015F-44E6-AEEA-3EF5DA6E0603}" type="presOf" srcId="{5E97CFCB-0205-42BC-8078-686ACF1A75D8}" destId="{6DC47859-2BB8-44C8-84BD-0AB2AA9BE097}" srcOrd="0" destOrd="0" presId="urn:microsoft.com/office/officeart/2005/8/layout/hierarchy1"/>
    <dgm:cxn modelId="{00FB998D-31CD-459A-A143-A7A175770A5E}" type="presOf" srcId="{5D156975-1F19-413F-B979-4F74CA7B5D14}" destId="{E9575634-5329-4EE4-8CEA-FCABFAC688B9}" srcOrd="0" destOrd="0" presId="urn:microsoft.com/office/officeart/2005/8/layout/hierarchy1"/>
    <dgm:cxn modelId="{36F7E692-226B-4BD5-8313-D78797E02558}" srcId="{5E97CFCB-0205-42BC-8078-686ACF1A75D8}" destId="{D2B884C9-3765-44FE-8926-3E9BF6B1E450}" srcOrd="0" destOrd="0" parTransId="{020A5426-29D5-4ABF-8C7A-AC137D9F5C38}" sibTransId="{47AEF1FE-E351-4F66-9B08-EEC97796CDA1}"/>
    <dgm:cxn modelId="{69500D1F-5AB7-4098-97EC-6C97C52C12B5}" srcId="{5E97CFCB-0205-42BC-8078-686ACF1A75D8}" destId="{5D156975-1F19-413F-B979-4F74CA7B5D14}" srcOrd="1" destOrd="0" parTransId="{EB5A3300-A443-402F-BDE4-D2350CACC931}" sibTransId="{D0460D0F-EC63-4FD6-A0EC-33223D15A564}"/>
    <dgm:cxn modelId="{8A27856A-860F-427E-B737-A2CA82094952}" type="presParOf" srcId="{6DC47859-2BB8-44C8-84BD-0AB2AA9BE097}" destId="{210D3985-6FF2-4A24-BD0B-A1D981705ED0}" srcOrd="0" destOrd="0" presId="urn:microsoft.com/office/officeart/2005/8/layout/hierarchy1"/>
    <dgm:cxn modelId="{F84974BD-35ED-4471-8A28-320F31F387CA}" type="presParOf" srcId="{210D3985-6FF2-4A24-BD0B-A1D981705ED0}" destId="{0AF08AED-F33B-4A1E-A1F3-994DB7EDC60B}" srcOrd="0" destOrd="0" presId="urn:microsoft.com/office/officeart/2005/8/layout/hierarchy1"/>
    <dgm:cxn modelId="{5EBF528A-A821-4280-A7B1-56BB330D9D23}" type="presParOf" srcId="{0AF08AED-F33B-4A1E-A1F3-994DB7EDC60B}" destId="{75D4E817-3DBF-4480-8BA0-851E88F58B22}" srcOrd="0" destOrd="0" presId="urn:microsoft.com/office/officeart/2005/8/layout/hierarchy1"/>
    <dgm:cxn modelId="{010248DF-C7EA-49D9-A84E-5928BF72F666}" type="presParOf" srcId="{0AF08AED-F33B-4A1E-A1F3-994DB7EDC60B}" destId="{192A3C29-6C86-430D-ABFB-0730C049C468}" srcOrd="1" destOrd="0" presId="urn:microsoft.com/office/officeart/2005/8/layout/hierarchy1"/>
    <dgm:cxn modelId="{9293111F-D89D-4B59-94BB-AE519556B5F8}" type="presParOf" srcId="{210D3985-6FF2-4A24-BD0B-A1D981705ED0}" destId="{B3DD147C-1536-48CE-869C-B2537208E58E}" srcOrd="1" destOrd="0" presId="urn:microsoft.com/office/officeart/2005/8/layout/hierarchy1"/>
    <dgm:cxn modelId="{51E04804-817B-4512-8C38-25F85DCAC33F}" type="presParOf" srcId="{6DC47859-2BB8-44C8-84BD-0AB2AA9BE097}" destId="{080CE850-1660-42FC-929C-558F11C545F0}" srcOrd="1" destOrd="0" presId="urn:microsoft.com/office/officeart/2005/8/layout/hierarchy1"/>
    <dgm:cxn modelId="{D0BBAE2C-F9CF-4169-8B65-F0E47DC76811}" type="presParOf" srcId="{080CE850-1660-42FC-929C-558F11C545F0}" destId="{8C0766D7-90BD-4FAB-9DA4-BC59206DCA42}" srcOrd="0" destOrd="0" presId="urn:microsoft.com/office/officeart/2005/8/layout/hierarchy1"/>
    <dgm:cxn modelId="{4E074958-D170-4559-AC11-4B7516808F92}" type="presParOf" srcId="{8C0766D7-90BD-4FAB-9DA4-BC59206DCA42}" destId="{629FE5EA-1CEC-4147-92F4-8AD5620C3564}" srcOrd="0" destOrd="0" presId="urn:microsoft.com/office/officeart/2005/8/layout/hierarchy1"/>
    <dgm:cxn modelId="{7B3AAF2F-27E5-4EC7-A154-624921ECE347}" type="presParOf" srcId="{8C0766D7-90BD-4FAB-9DA4-BC59206DCA42}" destId="{E9575634-5329-4EE4-8CEA-FCABFAC688B9}" srcOrd="1" destOrd="0" presId="urn:microsoft.com/office/officeart/2005/8/layout/hierarchy1"/>
    <dgm:cxn modelId="{2B7ECC95-21FA-417E-A6D1-52F9EFAFD1FE}" type="presParOf" srcId="{080CE850-1660-42FC-929C-558F11C545F0}" destId="{6D7FEDB7-3A9D-46CC-B7B7-8E36DCA5DE8D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5D4E817-3DBF-4480-8BA0-851E88F58B22}">
      <dsp:nvSpPr>
        <dsp:cNvPr id="0" name=""/>
        <dsp:cNvSpPr/>
      </dsp:nvSpPr>
      <dsp:spPr>
        <a:xfrm>
          <a:off x="173211" y="1259"/>
          <a:ext cx="4080473" cy="25911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2A3C29-6C86-430D-ABFB-0730C049C468}">
      <dsp:nvSpPr>
        <dsp:cNvPr id="0" name=""/>
        <dsp:cNvSpPr/>
      </dsp:nvSpPr>
      <dsp:spPr>
        <a:xfrm>
          <a:off x="626597" y="431976"/>
          <a:ext cx="4080473" cy="25911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4000" kern="1200" dirty="0"/>
            <a:t>U kojoj državi je započela Prva industrijska revolucija ?</a:t>
          </a:r>
          <a:endParaRPr lang="en-US" sz="4000" b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26597" y="431976"/>
        <a:ext cx="4080473" cy="2591100"/>
      </dsp:txXfrm>
    </dsp:sp>
    <dsp:sp modelId="{629FE5EA-1CEC-4147-92F4-8AD5620C3564}">
      <dsp:nvSpPr>
        <dsp:cNvPr id="0" name=""/>
        <dsp:cNvSpPr/>
      </dsp:nvSpPr>
      <dsp:spPr>
        <a:xfrm>
          <a:off x="5160456" y="1259"/>
          <a:ext cx="4080473" cy="25911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575634-5329-4EE4-8CEA-FCABFAC688B9}">
      <dsp:nvSpPr>
        <dsp:cNvPr id="0" name=""/>
        <dsp:cNvSpPr/>
      </dsp:nvSpPr>
      <dsp:spPr>
        <a:xfrm>
          <a:off x="5613842" y="431976"/>
          <a:ext cx="4080473" cy="25911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600" kern="1200" dirty="0"/>
            <a:t>Tko je usavršio parni stroj čime je on postao isplativ?</a:t>
          </a:r>
          <a:endParaRPr lang="en-US" sz="3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613842" y="431976"/>
        <a:ext cx="4080473" cy="2591100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5D101AC-82DC-46E4-9416-B326277442ED}">
      <dsp:nvSpPr>
        <dsp:cNvPr id="0" name=""/>
        <dsp:cNvSpPr/>
      </dsp:nvSpPr>
      <dsp:spPr>
        <a:xfrm>
          <a:off x="0" y="0"/>
          <a:ext cx="5035637" cy="28083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5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0"/>
        <a:ext cx="5035637" cy="2808312"/>
      </dsp:txXfrm>
    </dsp:sp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5D4E817-3DBF-4480-8BA0-851E88F58B22}">
      <dsp:nvSpPr>
        <dsp:cNvPr id="0" name=""/>
        <dsp:cNvSpPr/>
      </dsp:nvSpPr>
      <dsp:spPr>
        <a:xfrm>
          <a:off x="173211" y="1259"/>
          <a:ext cx="4080473" cy="25911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2A3C29-6C86-430D-ABFB-0730C049C468}">
      <dsp:nvSpPr>
        <dsp:cNvPr id="0" name=""/>
        <dsp:cNvSpPr/>
      </dsp:nvSpPr>
      <dsp:spPr>
        <a:xfrm>
          <a:off x="626597" y="431976"/>
          <a:ext cx="4080473" cy="25911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600" kern="1200" dirty="0"/>
            <a:t>U kojem mjestu je rođen Nikola Tesla?</a:t>
          </a:r>
          <a:endParaRPr lang="en-US" sz="3600" b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26597" y="431976"/>
        <a:ext cx="4080473" cy="2591100"/>
      </dsp:txXfrm>
    </dsp:sp>
    <dsp:sp modelId="{629FE5EA-1CEC-4147-92F4-8AD5620C3564}">
      <dsp:nvSpPr>
        <dsp:cNvPr id="0" name=""/>
        <dsp:cNvSpPr/>
      </dsp:nvSpPr>
      <dsp:spPr>
        <a:xfrm>
          <a:off x="5160456" y="1259"/>
          <a:ext cx="4080473" cy="25911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575634-5329-4EE4-8CEA-FCABFAC688B9}">
      <dsp:nvSpPr>
        <dsp:cNvPr id="0" name=""/>
        <dsp:cNvSpPr/>
      </dsp:nvSpPr>
      <dsp:spPr>
        <a:xfrm>
          <a:off x="5613842" y="431976"/>
          <a:ext cx="4080473" cy="25911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600" kern="1200" dirty="0"/>
            <a:t>Kako se zove najpoznatiji Teslin izum?</a:t>
          </a:r>
          <a:endParaRPr lang="en-US" sz="3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613842" y="431976"/>
        <a:ext cx="4080473" cy="2591100"/>
      </dsp:txXfrm>
    </dsp:sp>
  </dsp:spTree>
</dsp:drawing>
</file>

<file path=ppt/diagrams/drawing1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5D101AC-82DC-46E4-9416-B326277442ED}">
      <dsp:nvSpPr>
        <dsp:cNvPr id="0" name=""/>
        <dsp:cNvSpPr/>
      </dsp:nvSpPr>
      <dsp:spPr>
        <a:xfrm>
          <a:off x="0" y="0"/>
          <a:ext cx="5035637" cy="28083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5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0"/>
        <a:ext cx="5035637" cy="2808312"/>
      </dsp:txXfrm>
    </dsp:sp>
  </dsp:spTree>
</dsp:drawing>
</file>

<file path=ppt/diagrams/drawing1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5D4E817-3DBF-4480-8BA0-851E88F58B22}">
      <dsp:nvSpPr>
        <dsp:cNvPr id="0" name=""/>
        <dsp:cNvSpPr/>
      </dsp:nvSpPr>
      <dsp:spPr>
        <a:xfrm>
          <a:off x="173211" y="1259"/>
          <a:ext cx="4080473" cy="25911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2A3C29-6C86-430D-ABFB-0730C049C468}">
      <dsp:nvSpPr>
        <dsp:cNvPr id="0" name=""/>
        <dsp:cNvSpPr/>
      </dsp:nvSpPr>
      <dsp:spPr>
        <a:xfrm>
          <a:off x="626597" y="431976"/>
          <a:ext cx="4080473" cy="25911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600" kern="1200" dirty="0"/>
            <a:t>Tko je, uz mnoge druge izume, patentirao električnu žarulju?</a:t>
          </a:r>
          <a:endParaRPr lang="en-US" sz="3600" b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26597" y="431976"/>
        <a:ext cx="4080473" cy="2591100"/>
      </dsp:txXfrm>
    </dsp:sp>
    <dsp:sp modelId="{629FE5EA-1CEC-4147-92F4-8AD5620C3564}">
      <dsp:nvSpPr>
        <dsp:cNvPr id="0" name=""/>
        <dsp:cNvSpPr/>
      </dsp:nvSpPr>
      <dsp:spPr>
        <a:xfrm>
          <a:off x="5160456" y="1259"/>
          <a:ext cx="4080473" cy="25911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575634-5329-4EE4-8CEA-FCABFAC688B9}">
      <dsp:nvSpPr>
        <dsp:cNvPr id="0" name=""/>
        <dsp:cNvSpPr/>
      </dsp:nvSpPr>
      <dsp:spPr>
        <a:xfrm>
          <a:off x="5613842" y="431976"/>
          <a:ext cx="4080473" cy="25911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600" kern="1200" dirty="0"/>
            <a:t>Kako se zvao njemački izumitelj koji je konstruirao četverotaktni motor?</a:t>
          </a:r>
          <a:endParaRPr lang="en-US" sz="3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613842" y="431976"/>
        <a:ext cx="4080473" cy="2591100"/>
      </dsp:txXfrm>
    </dsp:sp>
  </dsp:spTree>
</dsp:drawing>
</file>

<file path=ppt/diagrams/drawing1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5D101AC-82DC-46E4-9416-B326277442ED}">
      <dsp:nvSpPr>
        <dsp:cNvPr id="0" name=""/>
        <dsp:cNvSpPr/>
      </dsp:nvSpPr>
      <dsp:spPr>
        <a:xfrm>
          <a:off x="0" y="0"/>
          <a:ext cx="5035637" cy="28083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5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0"/>
        <a:ext cx="5035637" cy="2808312"/>
      </dsp:txXfrm>
    </dsp:sp>
  </dsp:spTree>
</dsp:drawing>
</file>

<file path=ppt/diagrams/drawing1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5D4E817-3DBF-4480-8BA0-851E88F58B22}">
      <dsp:nvSpPr>
        <dsp:cNvPr id="0" name=""/>
        <dsp:cNvSpPr/>
      </dsp:nvSpPr>
      <dsp:spPr>
        <a:xfrm>
          <a:off x="173211" y="1259"/>
          <a:ext cx="4080473" cy="25911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2A3C29-6C86-430D-ABFB-0730C049C468}">
      <dsp:nvSpPr>
        <dsp:cNvPr id="0" name=""/>
        <dsp:cNvSpPr/>
      </dsp:nvSpPr>
      <dsp:spPr>
        <a:xfrm>
          <a:off x="626597" y="431976"/>
          <a:ext cx="4080473" cy="25911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600" kern="1200" dirty="0"/>
            <a:t>Tko je konstruirao prvi automobil na četiri kotača – Karl Benz ili </a:t>
          </a:r>
          <a:r>
            <a:rPr lang="hr-HR" sz="3600" kern="1200" dirty="0" err="1"/>
            <a:t>Gottlieb</a:t>
          </a:r>
          <a:r>
            <a:rPr lang="hr-HR" sz="3600" kern="1200" dirty="0"/>
            <a:t> Daimler?</a:t>
          </a:r>
          <a:endParaRPr lang="en-US" sz="3600" b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26597" y="431976"/>
        <a:ext cx="4080473" cy="2591100"/>
      </dsp:txXfrm>
    </dsp:sp>
    <dsp:sp modelId="{629FE5EA-1CEC-4147-92F4-8AD5620C3564}">
      <dsp:nvSpPr>
        <dsp:cNvPr id="0" name=""/>
        <dsp:cNvSpPr/>
      </dsp:nvSpPr>
      <dsp:spPr>
        <a:xfrm>
          <a:off x="5160456" y="1259"/>
          <a:ext cx="4080473" cy="25911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575634-5329-4EE4-8CEA-FCABFAC688B9}">
      <dsp:nvSpPr>
        <dsp:cNvPr id="0" name=""/>
        <dsp:cNvSpPr/>
      </dsp:nvSpPr>
      <dsp:spPr>
        <a:xfrm>
          <a:off x="5613842" y="431976"/>
          <a:ext cx="4080473" cy="25911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600" kern="1200" dirty="0"/>
            <a:t>Tko je i kada izveo prvi uspješan let?</a:t>
          </a:r>
          <a:endParaRPr lang="en-US" sz="3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613842" y="431976"/>
        <a:ext cx="4080473" cy="2591100"/>
      </dsp:txXfrm>
    </dsp:sp>
  </dsp:spTree>
</dsp:drawing>
</file>

<file path=ppt/diagrams/drawing1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5D101AC-82DC-46E4-9416-B326277442ED}">
      <dsp:nvSpPr>
        <dsp:cNvPr id="0" name=""/>
        <dsp:cNvSpPr/>
      </dsp:nvSpPr>
      <dsp:spPr>
        <a:xfrm>
          <a:off x="0" y="0"/>
          <a:ext cx="5035637" cy="28083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5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0"/>
        <a:ext cx="5035637" cy="2808312"/>
      </dsp:txXfrm>
    </dsp:sp>
  </dsp:spTree>
</dsp:drawing>
</file>

<file path=ppt/diagrams/drawing1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5D4E817-3DBF-4480-8BA0-851E88F58B22}">
      <dsp:nvSpPr>
        <dsp:cNvPr id="0" name=""/>
        <dsp:cNvSpPr/>
      </dsp:nvSpPr>
      <dsp:spPr>
        <a:xfrm>
          <a:off x="173211" y="1259"/>
          <a:ext cx="4080473" cy="25911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2A3C29-6C86-430D-ABFB-0730C049C468}">
      <dsp:nvSpPr>
        <dsp:cNvPr id="0" name=""/>
        <dsp:cNvSpPr/>
      </dsp:nvSpPr>
      <dsp:spPr>
        <a:xfrm>
          <a:off x="626597" y="431976"/>
          <a:ext cx="4080473" cy="25911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600" kern="1200" dirty="0"/>
            <a:t>Navedi tri problema u radničkim naseljima.</a:t>
          </a:r>
          <a:endParaRPr lang="en-US" sz="3600" b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26597" y="431976"/>
        <a:ext cx="4080473" cy="2591100"/>
      </dsp:txXfrm>
    </dsp:sp>
    <dsp:sp modelId="{629FE5EA-1CEC-4147-92F4-8AD5620C3564}">
      <dsp:nvSpPr>
        <dsp:cNvPr id="0" name=""/>
        <dsp:cNvSpPr/>
      </dsp:nvSpPr>
      <dsp:spPr>
        <a:xfrm>
          <a:off x="5160456" y="1259"/>
          <a:ext cx="4080473" cy="25911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575634-5329-4EE4-8CEA-FCABFAC688B9}">
      <dsp:nvSpPr>
        <dsp:cNvPr id="0" name=""/>
        <dsp:cNvSpPr/>
      </dsp:nvSpPr>
      <dsp:spPr>
        <a:xfrm>
          <a:off x="5613842" y="431976"/>
          <a:ext cx="4080473" cy="25911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600" kern="1200" dirty="0"/>
            <a:t>Tko su čartisti?</a:t>
          </a:r>
          <a:endParaRPr lang="en-US" sz="3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613842" y="431976"/>
        <a:ext cx="4080473" cy="2591100"/>
      </dsp:txXfrm>
    </dsp:sp>
  </dsp:spTree>
</dsp:drawing>
</file>

<file path=ppt/diagrams/drawing1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5D101AC-82DC-46E4-9416-B326277442ED}">
      <dsp:nvSpPr>
        <dsp:cNvPr id="0" name=""/>
        <dsp:cNvSpPr/>
      </dsp:nvSpPr>
      <dsp:spPr>
        <a:xfrm>
          <a:off x="0" y="0"/>
          <a:ext cx="5035637" cy="28083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5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0"/>
        <a:ext cx="5035637" cy="2808312"/>
      </dsp:txXfrm>
    </dsp:sp>
  </dsp:spTree>
</dsp:drawing>
</file>

<file path=ppt/diagrams/drawing1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5D4E817-3DBF-4480-8BA0-851E88F58B22}">
      <dsp:nvSpPr>
        <dsp:cNvPr id="0" name=""/>
        <dsp:cNvSpPr/>
      </dsp:nvSpPr>
      <dsp:spPr>
        <a:xfrm>
          <a:off x="173211" y="1259"/>
          <a:ext cx="4080473" cy="25911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2A3C29-6C86-430D-ABFB-0730C049C468}">
      <dsp:nvSpPr>
        <dsp:cNvPr id="0" name=""/>
        <dsp:cNvSpPr/>
      </dsp:nvSpPr>
      <dsp:spPr>
        <a:xfrm>
          <a:off x="626597" y="431976"/>
          <a:ext cx="4080473" cy="25911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200" kern="1200" dirty="0"/>
            <a:t>Kako se nazivaju organizacije radnika i službenika koje se bore za poboljšanje njihovih prava?</a:t>
          </a:r>
          <a:endParaRPr lang="en-US" sz="3200" b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26597" y="431976"/>
        <a:ext cx="4080473" cy="2591100"/>
      </dsp:txXfrm>
    </dsp:sp>
    <dsp:sp modelId="{629FE5EA-1CEC-4147-92F4-8AD5620C3564}">
      <dsp:nvSpPr>
        <dsp:cNvPr id="0" name=""/>
        <dsp:cNvSpPr/>
      </dsp:nvSpPr>
      <dsp:spPr>
        <a:xfrm>
          <a:off x="5160456" y="1259"/>
          <a:ext cx="4080473" cy="25911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575634-5329-4EE4-8CEA-FCABFAC688B9}">
      <dsp:nvSpPr>
        <dsp:cNvPr id="0" name=""/>
        <dsp:cNvSpPr/>
      </dsp:nvSpPr>
      <dsp:spPr>
        <a:xfrm>
          <a:off x="5613842" y="431976"/>
          <a:ext cx="4080473" cy="25911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600" kern="1200" dirty="0"/>
            <a:t>Kojeg dana se slavi praznik rada?</a:t>
          </a:r>
          <a:endParaRPr lang="en-US" sz="3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613842" y="431976"/>
        <a:ext cx="4080473" cy="259110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5D101AC-82DC-46E4-9416-B326277442ED}">
      <dsp:nvSpPr>
        <dsp:cNvPr id="0" name=""/>
        <dsp:cNvSpPr/>
      </dsp:nvSpPr>
      <dsp:spPr>
        <a:xfrm>
          <a:off x="0" y="0"/>
          <a:ext cx="5035637" cy="28083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5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0"/>
        <a:ext cx="5035637" cy="2808312"/>
      </dsp:txXfrm>
    </dsp:sp>
  </dsp:spTree>
</dsp:drawing>
</file>

<file path=ppt/diagrams/drawing2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5D101AC-82DC-46E4-9416-B326277442ED}">
      <dsp:nvSpPr>
        <dsp:cNvPr id="0" name=""/>
        <dsp:cNvSpPr/>
      </dsp:nvSpPr>
      <dsp:spPr>
        <a:xfrm>
          <a:off x="0" y="0"/>
          <a:ext cx="5035637" cy="28083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5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0"/>
        <a:ext cx="5035637" cy="2808312"/>
      </dsp:txXfrm>
    </dsp:sp>
  </dsp:spTree>
</dsp:drawing>
</file>

<file path=ppt/diagrams/drawing2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5D4E817-3DBF-4480-8BA0-851E88F58B22}">
      <dsp:nvSpPr>
        <dsp:cNvPr id="0" name=""/>
        <dsp:cNvSpPr/>
      </dsp:nvSpPr>
      <dsp:spPr>
        <a:xfrm>
          <a:off x="173211" y="1259"/>
          <a:ext cx="4080473" cy="25911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2A3C29-6C86-430D-ABFB-0730C049C468}">
      <dsp:nvSpPr>
        <dsp:cNvPr id="0" name=""/>
        <dsp:cNvSpPr/>
      </dsp:nvSpPr>
      <dsp:spPr>
        <a:xfrm>
          <a:off x="626597" y="431976"/>
          <a:ext cx="4080473" cy="25911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200" kern="1200" dirty="0"/>
            <a:t>Navedi tri razloga slabe industrijalizacije na prostoru Hrvatske. </a:t>
          </a:r>
          <a:endParaRPr lang="en-US" sz="3200" b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26597" y="431976"/>
        <a:ext cx="4080473" cy="2591100"/>
      </dsp:txXfrm>
    </dsp:sp>
    <dsp:sp modelId="{629FE5EA-1CEC-4147-92F4-8AD5620C3564}">
      <dsp:nvSpPr>
        <dsp:cNvPr id="0" name=""/>
        <dsp:cNvSpPr/>
      </dsp:nvSpPr>
      <dsp:spPr>
        <a:xfrm>
          <a:off x="5160456" y="1259"/>
          <a:ext cx="4080473" cy="25911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575634-5329-4EE4-8CEA-FCABFAC688B9}">
      <dsp:nvSpPr>
        <dsp:cNvPr id="0" name=""/>
        <dsp:cNvSpPr/>
      </dsp:nvSpPr>
      <dsp:spPr>
        <a:xfrm>
          <a:off x="5613842" y="431976"/>
          <a:ext cx="4080473" cy="25911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200" kern="1200" dirty="0"/>
            <a:t>Iz kojeg dijela Hrvatske je došlo do jačeg iseljavanja – Banske Hrvatske ili Dalmacije?</a:t>
          </a:r>
          <a:endParaRPr lang="en-US" sz="3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613842" y="431976"/>
        <a:ext cx="4080473" cy="2591100"/>
      </dsp:txXfrm>
    </dsp:sp>
  </dsp:spTree>
</dsp:drawing>
</file>

<file path=ppt/diagrams/drawing2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5D101AC-82DC-46E4-9416-B326277442ED}">
      <dsp:nvSpPr>
        <dsp:cNvPr id="0" name=""/>
        <dsp:cNvSpPr/>
      </dsp:nvSpPr>
      <dsp:spPr>
        <a:xfrm>
          <a:off x="0" y="0"/>
          <a:ext cx="5035637" cy="28083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5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0"/>
        <a:ext cx="5035637" cy="2808312"/>
      </dsp:txXfrm>
    </dsp:sp>
  </dsp:spTree>
</dsp:drawing>
</file>

<file path=ppt/diagrams/drawing2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5D4E817-3DBF-4480-8BA0-851E88F58B22}">
      <dsp:nvSpPr>
        <dsp:cNvPr id="0" name=""/>
        <dsp:cNvSpPr/>
      </dsp:nvSpPr>
      <dsp:spPr>
        <a:xfrm>
          <a:off x="173211" y="1259"/>
          <a:ext cx="4080473" cy="25911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2A3C29-6C86-430D-ABFB-0730C049C468}">
      <dsp:nvSpPr>
        <dsp:cNvPr id="0" name=""/>
        <dsp:cNvSpPr/>
      </dsp:nvSpPr>
      <dsp:spPr>
        <a:xfrm>
          <a:off x="626597" y="431976"/>
          <a:ext cx="4080473" cy="25911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200" kern="1200" dirty="0"/>
            <a:t>Gdje je sagrađena prva pruga na tlu Hrvatske 1860. godine?</a:t>
          </a:r>
          <a:endParaRPr lang="en-US" sz="3200" b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26597" y="431976"/>
        <a:ext cx="4080473" cy="2591100"/>
      </dsp:txXfrm>
    </dsp:sp>
    <dsp:sp modelId="{629FE5EA-1CEC-4147-92F4-8AD5620C3564}">
      <dsp:nvSpPr>
        <dsp:cNvPr id="0" name=""/>
        <dsp:cNvSpPr/>
      </dsp:nvSpPr>
      <dsp:spPr>
        <a:xfrm>
          <a:off x="5160456" y="1259"/>
          <a:ext cx="4080473" cy="25911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575634-5329-4EE4-8CEA-FCABFAC688B9}">
      <dsp:nvSpPr>
        <dsp:cNvPr id="0" name=""/>
        <dsp:cNvSpPr/>
      </dsp:nvSpPr>
      <dsp:spPr>
        <a:xfrm>
          <a:off x="5613842" y="431976"/>
          <a:ext cx="4080473" cy="25911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200" kern="1200" dirty="0"/>
            <a:t>Koji jadranski grad je vlasti u Ugarskoj bilo važno prugom povezati s Budimpeštom?</a:t>
          </a:r>
          <a:endParaRPr lang="en-US" sz="3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613842" y="431976"/>
        <a:ext cx="4080473" cy="2591100"/>
      </dsp:txXfrm>
    </dsp:sp>
  </dsp:spTree>
</dsp:drawing>
</file>

<file path=ppt/diagrams/drawing2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5D101AC-82DC-46E4-9416-B326277442ED}">
      <dsp:nvSpPr>
        <dsp:cNvPr id="0" name=""/>
        <dsp:cNvSpPr/>
      </dsp:nvSpPr>
      <dsp:spPr>
        <a:xfrm>
          <a:off x="0" y="0"/>
          <a:ext cx="5035637" cy="28083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5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0"/>
        <a:ext cx="5035637" cy="2808312"/>
      </dsp:txXfrm>
    </dsp:sp>
  </dsp:spTree>
</dsp:drawing>
</file>

<file path=ppt/diagrams/drawing2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5D4E817-3DBF-4480-8BA0-851E88F58B22}">
      <dsp:nvSpPr>
        <dsp:cNvPr id="0" name=""/>
        <dsp:cNvSpPr/>
      </dsp:nvSpPr>
      <dsp:spPr>
        <a:xfrm>
          <a:off x="173211" y="1259"/>
          <a:ext cx="4080473" cy="25911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2A3C29-6C86-430D-ABFB-0730C049C468}">
      <dsp:nvSpPr>
        <dsp:cNvPr id="0" name=""/>
        <dsp:cNvSpPr/>
      </dsp:nvSpPr>
      <dsp:spPr>
        <a:xfrm>
          <a:off x="626597" y="431976"/>
          <a:ext cx="4080473" cy="25911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200" kern="1200" dirty="0"/>
            <a:t>Kako se zvao prvi hrvatski parobrod?</a:t>
          </a:r>
          <a:endParaRPr lang="en-US" sz="3200" b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26597" y="431976"/>
        <a:ext cx="4080473" cy="2591100"/>
      </dsp:txXfrm>
    </dsp:sp>
    <dsp:sp modelId="{629FE5EA-1CEC-4147-92F4-8AD5620C3564}">
      <dsp:nvSpPr>
        <dsp:cNvPr id="0" name=""/>
        <dsp:cNvSpPr/>
      </dsp:nvSpPr>
      <dsp:spPr>
        <a:xfrm>
          <a:off x="5160456" y="1259"/>
          <a:ext cx="4080473" cy="25911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575634-5329-4EE4-8CEA-FCABFAC688B9}">
      <dsp:nvSpPr>
        <dsp:cNvPr id="0" name=""/>
        <dsp:cNvSpPr/>
      </dsp:nvSpPr>
      <dsp:spPr>
        <a:xfrm>
          <a:off x="5613842" y="431976"/>
          <a:ext cx="4080473" cy="25911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200" kern="1200" dirty="0"/>
            <a:t>Kako se naziva najveća hrvatska organizacija u SAD-u?</a:t>
          </a:r>
          <a:endParaRPr lang="en-US" sz="3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613842" y="431976"/>
        <a:ext cx="4080473" cy="2591100"/>
      </dsp:txXfrm>
    </dsp:sp>
  </dsp:spTree>
</dsp:drawing>
</file>

<file path=ppt/diagrams/drawing2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5D101AC-82DC-46E4-9416-B326277442ED}">
      <dsp:nvSpPr>
        <dsp:cNvPr id="0" name=""/>
        <dsp:cNvSpPr/>
      </dsp:nvSpPr>
      <dsp:spPr>
        <a:xfrm>
          <a:off x="0" y="0"/>
          <a:ext cx="5035637" cy="28083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5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0"/>
        <a:ext cx="5035637" cy="2808312"/>
      </dsp:txXfrm>
    </dsp:sp>
  </dsp:spTree>
</dsp:drawing>
</file>

<file path=ppt/diagrams/drawing2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5D4E817-3DBF-4480-8BA0-851E88F58B22}">
      <dsp:nvSpPr>
        <dsp:cNvPr id="0" name=""/>
        <dsp:cNvSpPr/>
      </dsp:nvSpPr>
      <dsp:spPr>
        <a:xfrm>
          <a:off x="173211" y="1259"/>
          <a:ext cx="4080473" cy="25911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2A3C29-6C86-430D-ABFB-0730C049C468}">
      <dsp:nvSpPr>
        <dsp:cNvPr id="0" name=""/>
        <dsp:cNvSpPr/>
      </dsp:nvSpPr>
      <dsp:spPr>
        <a:xfrm>
          <a:off x="626597" y="431976"/>
          <a:ext cx="4080473" cy="25911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200" kern="1200" dirty="0"/>
            <a:t>Što je modernizam?</a:t>
          </a:r>
          <a:endParaRPr lang="en-US" sz="3200" b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26597" y="431976"/>
        <a:ext cx="4080473" cy="2591100"/>
      </dsp:txXfrm>
    </dsp:sp>
    <dsp:sp modelId="{629FE5EA-1CEC-4147-92F4-8AD5620C3564}">
      <dsp:nvSpPr>
        <dsp:cNvPr id="0" name=""/>
        <dsp:cNvSpPr/>
      </dsp:nvSpPr>
      <dsp:spPr>
        <a:xfrm>
          <a:off x="5160456" y="1259"/>
          <a:ext cx="4080473" cy="25911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575634-5329-4EE4-8CEA-FCABFAC688B9}">
      <dsp:nvSpPr>
        <dsp:cNvPr id="0" name=""/>
        <dsp:cNvSpPr/>
      </dsp:nvSpPr>
      <dsp:spPr>
        <a:xfrm>
          <a:off x="5613842" y="431976"/>
          <a:ext cx="4080473" cy="25911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200" kern="1200" dirty="0"/>
            <a:t>Koji grad je bio središte umjetnosti modernizma i impresionizma?</a:t>
          </a:r>
          <a:endParaRPr lang="en-US" sz="3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613842" y="431976"/>
        <a:ext cx="4080473" cy="2591100"/>
      </dsp:txXfrm>
    </dsp:sp>
  </dsp:spTree>
</dsp:drawing>
</file>

<file path=ppt/diagrams/drawing2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5D101AC-82DC-46E4-9416-B326277442ED}">
      <dsp:nvSpPr>
        <dsp:cNvPr id="0" name=""/>
        <dsp:cNvSpPr/>
      </dsp:nvSpPr>
      <dsp:spPr>
        <a:xfrm>
          <a:off x="0" y="0"/>
          <a:ext cx="5035637" cy="28083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5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0"/>
        <a:ext cx="5035637" cy="2808312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5D4E817-3DBF-4480-8BA0-851E88F58B22}">
      <dsp:nvSpPr>
        <dsp:cNvPr id="0" name=""/>
        <dsp:cNvSpPr/>
      </dsp:nvSpPr>
      <dsp:spPr>
        <a:xfrm>
          <a:off x="173211" y="1259"/>
          <a:ext cx="4080473" cy="25911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2A3C29-6C86-430D-ABFB-0730C049C468}">
      <dsp:nvSpPr>
        <dsp:cNvPr id="0" name=""/>
        <dsp:cNvSpPr/>
      </dsp:nvSpPr>
      <dsp:spPr>
        <a:xfrm>
          <a:off x="626597" y="431976"/>
          <a:ext cx="4080473" cy="25911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4000" kern="1200" dirty="0"/>
            <a:t>Po čemu je poznat Robert </a:t>
          </a:r>
          <a:r>
            <a:rPr lang="hr-HR" sz="4000" kern="1200" dirty="0" err="1"/>
            <a:t>Fulton</a:t>
          </a:r>
          <a:r>
            <a:rPr lang="hr-HR" sz="4000" kern="1200" dirty="0"/>
            <a:t>?</a:t>
          </a:r>
          <a:endParaRPr lang="en-US" sz="4000" b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26597" y="431976"/>
        <a:ext cx="4080473" cy="2591100"/>
      </dsp:txXfrm>
    </dsp:sp>
    <dsp:sp modelId="{629FE5EA-1CEC-4147-92F4-8AD5620C3564}">
      <dsp:nvSpPr>
        <dsp:cNvPr id="0" name=""/>
        <dsp:cNvSpPr/>
      </dsp:nvSpPr>
      <dsp:spPr>
        <a:xfrm>
          <a:off x="5160456" y="1259"/>
          <a:ext cx="4080473" cy="25911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575634-5329-4EE4-8CEA-FCABFAC688B9}">
      <dsp:nvSpPr>
        <dsp:cNvPr id="0" name=""/>
        <dsp:cNvSpPr/>
      </dsp:nvSpPr>
      <dsp:spPr>
        <a:xfrm>
          <a:off x="5613842" y="431976"/>
          <a:ext cx="4080473" cy="25911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600" kern="1200" dirty="0"/>
            <a:t>Tko je konstruirao lokomotivu 'Raketu'?</a:t>
          </a:r>
          <a:endParaRPr lang="en-US" sz="3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613842" y="431976"/>
        <a:ext cx="4080473" cy="259110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5D101AC-82DC-46E4-9416-B326277442ED}">
      <dsp:nvSpPr>
        <dsp:cNvPr id="0" name=""/>
        <dsp:cNvSpPr/>
      </dsp:nvSpPr>
      <dsp:spPr>
        <a:xfrm>
          <a:off x="0" y="0"/>
          <a:ext cx="5035637" cy="28083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5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0"/>
        <a:ext cx="5035637" cy="2808312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5D4E817-3DBF-4480-8BA0-851E88F58B22}">
      <dsp:nvSpPr>
        <dsp:cNvPr id="0" name=""/>
        <dsp:cNvSpPr/>
      </dsp:nvSpPr>
      <dsp:spPr>
        <a:xfrm>
          <a:off x="173211" y="1259"/>
          <a:ext cx="4080473" cy="25911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2A3C29-6C86-430D-ABFB-0730C049C468}">
      <dsp:nvSpPr>
        <dsp:cNvPr id="0" name=""/>
        <dsp:cNvSpPr/>
      </dsp:nvSpPr>
      <dsp:spPr>
        <a:xfrm>
          <a:off x="626597" y="431976"/>
          <a:ext cx="4080473" cy="25911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4000" kern="1200" dirty="0"/>
            <a:t>U kojem gradu je izgrađen prvi metro na svijetu?</a:t>
          </a:r>
          <a:endParaRPr lang="en-US" sz="4000" b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26597" y="431976"/>
        <a:ext cx="4080473" cy="2591100"/>
      </dsp:txXfrm>
    </dsp:sp>
    <dsp:sp modelId="{629FE5EA-1CEC-4147-92F4-8AD5620C3564}">
      <dsp:nvSpPr>
        <dsp:cNvPr id="0" name=""/>
        <dsp:cNvSpPr/>
      </dsp:nvSpPr>
      <dsp:spPr>
        <a:xfrm>
          <a:off x="5160456" y="1259"/>
          <a:ext cx="4080473" cy="25911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575634-5329-4EE4-8CEA-FCABFAC688B9}">
      <dsp:nvSpPr>
        <dsp:cNvPr id="0" name=""/>
        <dsp:cNvSpPr/>
      </dsp:nvSpPr>
      <dsp:spPr>
        <a:xfrm>
          <a:off x="5613842" y="431976"/>
          <a:ext cx="4080473" cy="25911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4000" kern="1200" dirty="0"/>
            <a:t>Tko je izumio telegraf i posebnu abecedu?</a:t>
          </a:r>
          <a:endParaRPr lang="en-US" sz="4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613842" y="431976"/>
        <a:ext cx="4080473" cy="2591100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5D101AC-82DC-46E4-9416-B326277442ED}">
      <dsp:nvSpPr>
        <dsp:cNvPr id="0" name=""/>
        <dsp:cNvSpPr/>
      </dsp:nvSpPr>
      <dsp:spPr>
        <a:xfrm>
          <a:off x="0" y="0"/>
          <a:ext cx="5035637" cy="28083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5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0"/>
        <a:ext cx="5035637" cy="2808312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5D4E817-3DBF-4480-8BA0-851E88F58B22}">
      <dsp:nvSpPr>
        <dsp:cNvPr id="0" name=""/>
        <dsp:cNvSpPr/>
      </dsp:nvSpPr>
      <dsp:spPr>
        <a:xfrm>
          <a:off x="173211" y="1259"/>
          <a:ext cx="4080473" cy="25911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2A3C29-6C86-430D-ABFB-0730C049C468}">
      <dsp:nvSpPr>
        <dsp:cNvPr id="0" name=""/>
        <dsp:cNvSpPr/>
      </dsp:nvSpPr>
      <dsp:spPr>
        <a:xfrm>
          <a:off x="626597" y="431976"/>
          <a:ext cx="4080473" cy="25911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4000" kern="1200" dirty="0"/>
            <a:t>Koji veoma popularan izum je 1839. godine patentirao Louis Daguerre?</a:t>
          </a:r>
          <a:endParaRPr lang="en-US" sz="4000" b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26597" y="431976"/>
        <a:ext cx="4080473" cy="2591100"/>
      </dsp:txXfrm>
    </dsp:sp>
    <dsp:sp modelId="{629FE5EA-1CEC-4147-92F4-8AD5620C3564}">
      <dsp:nvSpPr>
        <dsp:cNvPr id="0" name=""/>
        <dsp:cNvSpPr/>
      </dsp:nvSpPr>
      <dsp:spPr>
        <a:xfrm>
          <a:off x="5160456" y="1259"/>
          <a:ext cx="4080473" cy="25911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575634-5329-4EE4-8CEA-FCABFAC688B9}">
      <dsp:nvSpPr>
        <dsp:cNvPr id="0" name=""/>
        <dsp:cNvSpPr/>
      </dsp:nvSpPr>
      <dsp:spPr>
        <a:xfrm>
          <a:off x="5613842" y="431976"/>
          <a:ext cx="4080473" cy="25911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800" kern="1200" dirty="0"/>
            <a:t>Tko je snimio 'Izlazak radnika iz tvornice' i 'Dolazak vlaka na stanicu', prve nastale snimke u povijesti?</a:t>
          </a:r>
          <a:endParaRPr lang="en-US" sz="2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613842" y="431976"/>
        <a:ext cx="4080473" cy="2591100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5D101AC-82DC-46E4-9416-B326277442ED}">
      <dsp:nvSpPr>
        <dsp:cNvPr id="0" name=""/>
        <dsp:cNvSpPr/>
      </dsp:nvSpPr>
      <dsp:spPr>
        <a:xfrm>
          <a:off x="0" y="0"/>
          <a:ext cx="5035637" cy="28083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5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0"/>
        <a:ext cx="5035637" cy="2808312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5D4E817-3DBF-4480-8BA0-851E88F58B22}">
      <dsp:nvSpPr>
        <dsp:cNvPr id="0" name=""/>
        <dsp:cNvSpPr/>
      </dsp:nvSpPr>
      <dsp:spPr>
        <a:xfrm>
          <a:off x="173211" y="1259"/>
          <a:ext cx="4080473" cy="25911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2A3C29-6C86-430D-ABFB-0730C049C468}">
      <dsp:nvSpPr>
        <dsp:cNvPr id="0" name=""/>
        <dsp:cNvSpPr/>
      </dsp:nvSpPr>
      <dsp:spPr>
        <a:xfrm>
          <a:off x="626597" y="431976"/>
          <a:ext cx="4080473" cy="25911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600" kern="1200" dirty="0"/>
            <a:t>Kako se zove britanski znanstvenik, najpoznatiji po teoriji evolucije?</a:t>
          </a:r>
          <a:endParaRPr lang="en-US" sz="3600" b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26597" y="431976"/>
        <a:ext cx="4080473" cy="2591100"/>
      </dsp:txXfrm>
    </dsp:sp>
    <dsp:sp modelId="{629FE5EA-1CEC-4147-92F4-8AD5620C3564}">
      <dsp:nvSpPr>
        <dsp:cNvPr id="0" name=""/>
        <dsp:cNvSpPr/>
      </dsp:nvSpPr>
      <dsp:spPr>
        <a:xfrm>
          <a:off x="5160456" y="1259"/>
          <a:ext cx="4080473" cy="25911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575634-5329-4EE4-8CEA-FCABFAC688B9}">
      <dsp:nvSpPr>
        <dsp:cNvPr id="0" name=""/>
        <dsp:cNvSpPr/>
      </dsp:nvSpPr>
      <dsp:spPr>
        <a:xfrm>
          <a:off x="5613842" y="431976"/>
          <a:ext cx="4080473" cy="25911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800" kern="1200" dirty="0"/>
            <a:t>Zaslužna je za otkriće novih kemijskih elemenata, a primljena je i u parišku Akademiju znanosti. Ona je…</a:t>
          </a:r>
          <a:endParaRPr lang="en-US" sz="2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613842" y="431976"/>
        <a:ext cx="4080473" cy="25911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38C2B531-CFA8-4D1F-91B3-D163A03913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xmlns="" id="{D57D64EE-4B32-46B0-84C7-B6316C2440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6CC55C45-E386-45B1-AE44-C08D6825E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9E249-41D9-4FBC-A8A2-080722BA7F38}" type="datetimeFigureOut">
              <a:rPr lang="hr-HR" smtClean="0"/>
              <a:pPr/>
              <a:t>27.7.2020.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67354802-649D-45BE-9E80-460B3A0AE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CB7FEA2B-213A-4183-876C-3AE127F4E7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D11DC-989E-4515-9A1F-04E60F6F6B5C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42715251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6CC88A87-8937-473E-AC0D-36FE401EAC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xmlns="" id="{ED64FF4B-9D6F-4CD9-BB0F-932FECC11F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ABF6B96F-6E08-4D2A-AE79-E7C243082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9E249-41D9-4FBC-A8A2-080722BA7F38}" type="datetimeFigureOut">
              <a:rPr lang="hr-HR" smtClean="0"/>
              <a:pPr/>
              <a:t>27.7.2020.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024E4662-F45B-41DE-8CCA-F512732A64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C58EC0CB-0795-4240-85D7-978B24443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D11DC-989E-4515-9A1F-04E60F6F6B5C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0689993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xmlns="" id="{E946191A-A404-47F9-B8BE-58AD91F7FD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xmlns="" id="{3BFEA442-0FF4-4403-9148-F0B91EDF6F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C983897A-0359-469E-B419-C1862F9C68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9E249-41D9-4FBC-A8A2-080722BA7F38}" type="datetimeFigureOut">
              <a:rPr lang="hr-HR" smtClean="0"/>
              <a:pPr/>
              <a:t>27.7.2020.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CC5F4FAA-4801-42E8-80AB-DA3BA97E9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2CDEA641-9AD7-4884-AD78-E7EE904BA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D11DC-989E-4515-9A1F-04E60F6F6B5C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912326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1F7B4263-0A75-4652-82A3-21B2D74E98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15D2D6AF-166E-432D-878D-F5FE118D48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A0C4D5AE-05FA-4E74-B404-DC178C13B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9E249-41D9-4FBC-A8A2-080722BA7F38}" type="datetimeFigureOut">
              <a:rPr lang="hr-HR" smtClean="0"/>
              <a:pPr/>
              <a:t>27.7.2020.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B43C64EA-877E-4ACE-A1BA-14A0CB0D34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D72E448F-7ED0-4246-BCC4-60562FB36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D11DC-989E-4515-9A1F-04E60F6F6B5C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635886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7F7B02EF-A9C4-428B-8766-F198FB00C2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76312A5A-36CD-4E08-AE96-2FE8F87B1C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2FB0C9AC-5BFF-4EFF-BDE8-45EA30829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9E249-41D9-4FBC-A8A2-080722BA7F38}" type="datetimeFigureOut">
              <a:rPr lang="hr-HR" smtClean="0"/>
              <a:pPr/>
              <a:t>27.7.2020.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60BF6F47-CEED-410A-AAEA-5C5F696772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8ED744CF-09DB-4CCD-A0E7-38FAAD16C7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D11DC-989E-4515-9A1F-04E60F6F6B5C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712970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14F70698-6D6E-45AD-967E-22305DCF48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4FCC282A-7DB7-4DB2-80DB-1210A0332C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xmlns="" id="{202EF555-30C6-4FEA-B45A-D9B731A5B4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745D2D1E-7C49-43A7-A551-B0C79768C5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9E249-41D9-4FBC-A8A2-080722BA7F38}" type="datetimeFigureOut">
              <a:rPr lang="hr-HR" smtClean="0"/>
              <a:pPr/>
              <a:t>27.7.2020.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A9BAA632-7E08-4A20-A908-9BF13778C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25A69E59-6C5D-4D4A-A566-D056B36C9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D11DC-989E-4515-9A1F-04E60F6F6B5C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2035172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01FAE2BB-2651-4044-81E9-5A7A1F3889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4341EDDF-67B7-44C9-8C20-7A4FD9975D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xmlns="" id="{69F0A872-50E4-4182-9951-FD4B475973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xmlns="" id="{8071F5E7-7E2B-4420-83C7-5C5AAC04F2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xmlns="" id="{8AE0275A-25C5-467D-A6D4-72B0B1E392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xmlns="" id="{1E2734F9-EBCC-4C8E-9EB6-CE27CE049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9E249-41D9-4FBC-A8A2-080722BA7F38}" type="datetimeFigureOut">
              <a:rPr lang="hr-HR" smtClean="0"/>
              <a:pPr/>
              <a:t>27.7.2020.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xmlns="" id="{D870272D-5C06-4455-9C6D-0405C87B64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xmlns="" id="{84741269-5DBC-4830-95C5-BAFC901A4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D11DC-989E-4515-9A1F-04E60F6F6B5C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789114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19BDB957-895D-4947-9A45-7B9BE9BCF3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xmlns="" id="{4338160E-8E2D-4C08-B25B-7794B61D6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9E249-41D9-4FBC-A8A2-080722BA7F38}" type="datetimeFigureOut">
              <a:rPr lang="hr-HR" smtClean="0"/>
              <a:pPr/>
              <a:t>27.7.2020.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xmlns="" id="{BB9B1D90-B106-4361-BA80-C7A7FB859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xmlns="" id="{F277040D-42FE-48CF-AE5E-9EB534CCD1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D11DC-989E-4515-9A1F-04E60F6F6B5C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753013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xmlns="" id="{E91B567D-36BA-4EAB-A83A-07C75E5551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9E249-41D9-4FBC-A8A2-080722BA7F38}" type="datetimeFigureOut">
              <a:rPr lang="hr-HR" smtClean="0"/>
              <a:pPr/>
              <a:t>27.7.2020.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xmlns="" id="{3B8F5B62-77B9-4BE4-8DAC-EF189847D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xmlns="" id="{2BD563FB-1CB9-44E3-8DDE-865F84C00B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D11DC-989E-4515-9A1F-04E60F6F6B5C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2124061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4CE762DA-8B75-482B-8E85-EBCC427404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F37AA894-2A41-4FE3-92DF-F9DF47030A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xmlns="" id="{772E6AD2-4F23-4F37-A0C8-2DE44CC627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8B07E455-E5A5-47EF-A216-6E47CA212F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9E249-41D9-4FBC-A8A2-080722BA7F38}" type="datetimeFigureOut">
              <a:rPr lang="hr-HR" smtClean="0"/>
              <a:pPr/>
              <a:t>27.7.2020.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25ED4949-DA22-42AF-B653-909B9D35A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E7451DDA-9925-406A-9AD9-E1C65337C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D11DC-989E-4515-9A1F-04E60F6F6B5C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054331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0E45D380-9F03-43BE-9D8D-FB8CA44C48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xmlns="" id="{1CEBCEDF-68FF-4E49-ADE3-88633A0950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xmlns="" id="{41160956-583F-4C1D-B30E-FD8B7C7DFB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0CC28442-90E9-428E-89E6-70F14790F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9E249-41D9-4FBC-A8A2-080722BA7F38}" type="datetimeFigureOut">
              <a:rPr lang="hr-HR" smtClean="0"/>
              <a:pPr/>
              <a:t>27.7.2020.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64DF4979-DDE0-4B45-A080-553A10104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71AE422C-84E1-49F8-89BC-98149D6622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D11DC-989E-4515-9A1F-04E60F6F6B5C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397161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xmlns="" id="{FADBBC2D-15D2-4179-A328-8C88B0C843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736AF4B5-7905-4C69-9720-3E7419D619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A1410A78-40A4-42C5-894F-2339D3F8C8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49E249-41D9-4FBC-A8A2-080722BA7F38}" type="datetimeFigureOut">
              <a:rPr lang="hr-HR" smtClean="0"/>
              <a:pPr/>
              <a:t>27.7.2020.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4E98CDFC-79D3-4DFE-90AE-D8ECF672FD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44949525-7CBA-4AA2-A0A3-1BEA7B584E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FD11DC-989E-4515-9A1F-04E60F6F6B5C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219128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6.xml"/><Relationship Id="rId13" Type="http://schemas.openxmlformats.org/officeDocument/2006/relationships/image" Target="../media/image1.png"/><Relationship Id="rId3" Type="http://schemas.openxmlformats.org/officeDocument/2006/relationships/diagramLayout" Target="../diagrams/layout15.xml"/><Relationship Id="rId7" Type="http://schemas.openxmlformats.org/officeDocument/2006/relationships/diagramData" Target="../diagrams/data16.xml"/><Relationship Id="rId12" Type="http://schemas.openxmlformats.org/officeDocument/2006/relationships/image" Target="../media/image3.png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11" Type="http://schemas.microsoft.com/office/2007/relationships/diagramDrawing" Target="../diagrams/drawing16.xml"/><Relationship Id="rId5" Type="http://schemas.openxmlformats.org/officeDocument/2006/relationships/diagramColors" Target="../diagrams/colors15.xml"/><Relationship Id="rId10" Type="http://schemas.openxmlformats.org/officeDocument/2006/relationships/diagramColors" Target="../diagrams/colors16.xml"/><Relationship Id="rId4" Type="http://schemas.openxmlformats.org/officeDocument/2006/relationships/diagramQuickStyle" Target="../diagrams/quickStyle15.xml"/><Relationship Id="rId9" Type="http://schemas.openxmlformats.org/officeDocument/2006/relationships/diagramQuickStyle" Target="../diagrams/quickStyle16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8.xml"/><Relationship Id="rId13" Type="http://schemas.openxmlformats.org/officeDocument/2006/relationships/image" Target="../media/image1.png"/><Relationship Id="rId3" Type="http://schemas.openxmlformats.org/officeDocument/2006/relationships/diagramLayout" Target="../diagrams/layout17.xml"/><Relationship Id="rId7" Type="http://schemas.openxmlformats.org/officeDocument/2006/relationships/diagramData" Target="../diagrams/data18.xml"/><Relationship Id="rId12" Type="http://schemas.openxmlformats.org/officeDocument/2006/relationships/image" Target="../media/image3.png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11" Type="http://schemas.microsoft.com/office/2007/relationships/diagramDrawing" Target="../diagrams/drawing18.xml"/><Relationship Id="rId5" Type="http://schemas.openxmlformats.org/officeDocument/2006/relationships/diagramColors" Target="../diagrams/colors17.xml"/><Relationship Id="rId10" Type="http://schemas.openxmlformats.org/officeDocument/2006/relationships/diagramColors" Target="../diagrams/colors18.xml"/><Relationship Id="rId4" Type="http://schemas.openxmlformats.org/officeDocument/2006/relationships/diagramQuickStyle" Target="../diagrams/quickStyle17.xml"/><Relationship Id="rId9" Type="http://schemas.openxmlformats.org/officeDocument/2006/relationships/diagramQuickStyle" Target="../diagrams/quickStyle18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0.xml"/><Relationship Id="rId13" Type="http://schemas.openxmlformats.org/officeDocument/2006/relationships/image" Target="../media/image1.png"/><Relationship Id="rId3" Type="http://schemas.openxmlformats.org/officeDocument/2006/relationships/diagramLayout" Target="../diagrams/layout19.xml"/><Relationship Id="rId7" Type="http://schemas.openxmlformats.org/officeDocument/2006/relationships/diagramData" Target="../diagrams/data20.xml"/><Relationship Id="rId12" Type="http://schemas.openxmlformats.org/officeDocument/2006/relationships/image" Target="../media/image3.png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9.xml"/><Relationship Id="rId11" Type="http://schemas.microsoft.com/office/2007/relationships/diagramDrawing" Target="../diagrams/drawing20.xml"/><Relationship Id="rId5" Type="http://schemas.openxmlformats.org/officeDocument/2006/relationships/diagramColors" Target="../diagrams/colors19.xml"/><Relationship Id="rId10" Type="http://schemas.openxmlformats.org/officeDocument/2006/relationships/diagramColors" Target="../diagrams/colors20.xml"/><Relationship Id="rId4" Type="http://schemas.openxmlformats.org/officeDocument/2006/relationships/diagramQuickStyle" Target="../diagrams/quickStyle19.xml"/><Relationship Id="rId9" Type="http://schemas.openxmlformats.org/officeDocument/2006/relationships/diagramQuickStyle" Target="../diagrams/quickStyle20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2.xml"/><Relationship Id="rId13" Type="http://schemas.openxmlformats.org/officeDocument/2006/relationships/image" Target="../media/image1.png"/><Relationship Id="rId3" Type="http://schemas.openxmlformats.org/officeDocument/2006/relationships/diagramLayout" Target="../diagrams/layout21.xml"/><Relationship Id="rId7" Type="http://schemas.openxmlformats.org/officeDocument/2006/relationships/diagramData" Target="../diagrams/data22.xml"/><Relationship Id="rId12" Type="http://schemas.openxmlformats.org/officeDocument/2006/relationships/image" Target="../media/image3.png"/><Relationship Id="rId2" Type="http://schemas.openxmlformats.org/officeDocument/2006/relationships/diagramData" Target="../diagrams/data2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1.xml"/><Relationship Id="rId11" Type="http://schemas.microsoft.com/office/2007/relationships/diagramDrawing" Target="../diagrams/drawing22.xml"/><Relationship Id="rId5" Type="http://schemas.openxmlformats.org/officeDocument/2006/relationships/diagramColors" Target="../diagrams/colors21.xml"/><Relationship Id="rId10" Type="http://schemas.openxmlformats.org/officeDocument/2006/relationships/diagramColors" Target="../diagrams/colors22.xml"/><Relationship Id="rId4" Type="http://schemas.openxmlformats.org/officeDocument/2006/relationships/diagramQuickStyle" Target="../diagrams/quickStyle21.xml"/><Relationship Id="rId9" Type="http://schemas.openxmlformats.org/officeDocument/2006/relationships/diagramQuickStyle" Target="../diagrams/quickStyle2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4.xml"/><Relationship Id="rId13" Type="http://schemas.openxmlformats.org/officeDocument/2006/relationships/image" Target="../media/image1.png"/><Relationship Id="rId3" Type="http://schemas.openxmlformats.org/officeDocument/2006/relationships/diagramLayout" Target="../diagrams/layout23.xml"/><Relationship Id="rId7" Type="http://schemas.openxmlformats.org/officeDocument/2006/relationships/diagramData" Target="../diagrams/data24.xml"/><Relationship Id="rId12" Type="http://schemas.openxmlformats.org/officeDocument/2006/relationships/image" Target="../media/image3.png"/><Relationship Id="rId2" Type="http://schemas.openxmlformats.org/officeDocument/2006/relationships/diagramData" Target="../diagrams/data2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3.xml"/><Relationship Id="rId11" Type="http://schemas.microsoft.com/office/2007/relationships/diagramDrawing" Target="../diagrams/drawing24.xml"/><Relationship Id="rId5" Type="http://schemas.openxmlformats.org/officeDocument/2006/relationships/diagramColors" Target="../diagrams/colors23.xml"/><Relationship Id="rId10" Type="http://schemas.openxmlformats.org/officeDocument/2006/relationships/diagramColors" Target="../diagrams/colors24.xml"/><Relationship Id="rId4" Type="http://schemas.openxmlformats.org/officeDocument/2006/relationships/diagramQuickStyle" Target="../diagrams/quickStyle23.xml"/><Relationship Id="rId9" Type="http://schemas.openxmlformats.org/officeDocument/2006/relationships/diagramQuickStyle" Target="../diagrams/quickStyle24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6.xml"/><Relationship Id="rId13" Type="http://schemas.openxmlformats.org/officeDocument/2006/relationships/image" Target="../media/image1.png"/><Relationship Id="rId3" Type="http://schemas.openxmlformats.org/officeDocument/2006/relationships/diagramLayout" Target="../diagrams/layout25.xml"/><Relationship Id="rId7" Type="http://schemas.openxmlformats.org/officeDocument/2006/relationships/diagramData" Target="../diagrams/data26.xml"/><Relationship Id="rId12" Type="http://schemas.openxmlformats.org/officeDocument/2006/relationships/image" Target="../media/image3.png"/><Relationship Id="rId2" Type="http://schemas.openxmlformats.org/officeDocument/2006/relationships/diagramData" Target="../diagrams/data2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5.xml"/><Relationship Id="rId11" Type="http://schemas.microsoft.com/office/2007/relationships/diagramDrawing" Target="../diagrams/drawing26.xml"/><Relationship Id="rId5" Type="http://schemas.openxmlformats.org/officeDocument/2006/relationships/diagramColors" Target="../diagrams/colors25.xml"/><Relationship Id="rId10" Type="http://schemas.openxmlformats.org/officeDocument/2006/relationships/diagramColors" Target="../diagrams/colors26.xml"/><Relationship Id="rId4" Type="http://schemas.openxmlformats.org/officeDocument/2006/relationships/diagramQuickStyle" Target="../diagrams/quickStyle25.xml"/><Relationship Id="rId9" Type="http://schemas.openxmlformats.org/officeDocument/2006/relationships/diagramQuickStyle" Target="../diagrams/quickStyle26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8.xml"/><Relationship Id="rId13" Type="http://schemas.openxmlformats.org/officeDocument/2006/relationships/image" Target="../media/image1.png"/><Relationship Id="rId3" Type="http://schemas.openxmlformats.org/officeDocument/2006/relationships/diagramLayout" Target="../diagrams/layout27.xml"/><Relationship Id="rId7" Type="http://schemas.openxmlformats.org/officeDocument/2006/relationships/diagramData" Target="../diagrams/data28.xml"/><Relationship Id="rId12" Type="http://schemas.openxmlformats.org/officeDocument/2006/relationships/image" Target="../media/image3.png"/><Relationship Id="rId2" Type="http://schemas.openxmlformats.org/officeDocument/2006/relationships/diagramData" Target="../diagrams/data2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7.xml"/><Relationship Id="rId11" Type="http://schemas.microsoft.com/office/2007/relationships/diagramDrawing" Target="../diagrams/drawing28.xml"/><Relationship Id="rId5" Type="http://schemas.openxmlformats.org/officeDocument/2006/relationships/diagramColors" Target="../diagrams/colors27.xml"/><Relationship Id="rId10" Type="http://schemas.openxmlformats.org/officeDocument/2006/relationships/diagramColors" Target="../diagrams/colors28.xml"/><Relationship Id="rId4" Type="http://schemas.openxmlformats.org/officeDocument/2006/relationships/diagramQuickStyle" Target="../diagrams/quickStyle27.xml"/><Relationship Id="rId9" Type="http://schemas.openxmlformats.org/officeDocument/2006/relationships/diagramQuickStyle" Target="../diagrams/quickStyle2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image" Target="../media/image1.png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image" Target="../media/image3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13" Type="http://schemas.openxmlformats.org/officeDocument/2006/relationships/image" Target="../media/image1.png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12" Type="http://schemas.openxmlformats.org/officeDocument/2006/relationships/image" Target="../media/image3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6.xml"/><Relationship Id="rId13" Type="http://schemas.openxmlformats.org/officeDocument/2006/relationships/image" Target="../media/image1.png"/><Relationship Id="rId3" Type="http://schemas.openxmlformats.org/officeDocument/2006/relationships/diagramLayout" Target="../diagrams/layout5.xml"/><Relationship Id="rId7" Type="http://schemas.openxmlformats.org/officeDocument/2006/relationships/diagramData" Target="../diagrams/data6.xml"/><Relationship Id="rId12" Type="http://schemas.openxmlformats.org/officeDocument/2006/relationships/image" Target="../media/image3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11" Type="http://schemas.microsoft.com/office/2007/relationships/diagramDrawing" Target="../diagrams/drawing6.xml"/><Relationship Id="rId5" Type="http://schemas.openxmlformats.org/officeDocument/2006/relationships/diagramColors" Target="../diagrams/colors5.xml"/><Relationship Id="rId10" Type="http://schemas.openxmlformats.org/officeDocument/2006/relationships/diagramColors" Target="../diagrams/colors6.xml"/><Relationship Id="rId4" Type="http://schemas.openxmlformats.org/officeDocument/2006/relationships/diagramQuickStyle" Target="../diagrams/quickStyle5.xml"/><Relationship Id="rId9" Type="http://schemas.openxmlformats.org/officeDocument/2006/relationships/diagramQuickStyle" Target="../diagrams/quickStyle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8.xml"/><Relationship Id="rId13" Type="http://schemas.openxmlformats.org/officeDocument/2006/relationships/image" Target="../media/image1.png"/><Relationship Id="rId3" Type="http://schemas.openxmlformats.org/officeDocument/2006/relationships/diagramLayout" Target="../diagrams/layout7.xml"/><Relationship Id="rId7" Type="http://schemas.openxmlformats.org/officeDocument/2006/relationships/diagramData" Target="../diagrams/data8.xml"/><Relationship Id="rId12" Type="http://schemas.openxmlformats.org/officeDocument/2006/relationships/image" Target="../media/image3.pn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11" Type="http://schemas.microsoft.com/office/2007/relationships/diagramDrawing" Target="../diagrams/drawing8.xml"/><Relationship Id="rId5" Type="http://schemas.openxmlformats.org/officeDocument/2006/relationships/diagramColors" Target="../diagrams/colors7.xml"/><Relationship Id="rId10" Type="http://schemas.openxmlformats.org/officeDocument/2006/relationships/diagramColors" Target="../diagrams/colors8.xml"/><Relationship Id="rId4" Type="http://schemas.openxmlformats.org/officeDocument/2006/relationships/diagramQuickStyle" Target="../diagrams/quickStyle7.xml"/><Relationship Id="rId9" Type="http://schemas.openxmlformats.org/officeDocument/2006/relationships/diagramQuickStyle" Target="../diagrams/quickStyle8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0.xml"/><Relationship Id="rId13" Type="http://schemas.openxmlformats.org/officeDocument/2006/relationships/image" Target="../media/image1.png"/><Relationship Id="rId3" Type="http://schemas.openxmlformats.org/officeDocument/2006/relationships/diagramLayout" Target="../diagrams/layout9.xml"/><Relationship Id="rId7" Type="http://schemas.openxmlformats.org/officeDocument/2006/relationships/diagramData" Target="../diagrams/data10.xml"/><Relationship Id="rId12" Type="http://schemas.openxmlformats.org/officeDocument/2006/relationships/image" Target="../media/image3.png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11" Type="http://schemas.microsoft.com/office/2007/relationships/diagramDrawing" Target="../diagrams/drawing10.xml"/><Relationship Id="rId5" Type="http://schemas.openxmlformats.org/officeDocument/2006/relationships/diagramColors" Target="../diagrams/colors9.xml"/><Relationship Id="rId10" Type="http://schemas.openxmlformats.org/officeDocument/2006/relationships/diagramColors" Target="../diagrams/colors10.xml"/><Relationship Id="rId4" Type="http://schemas.openxmlformats.org/officeDocument/2006/relationships/diagramQuickStyle" Target="../diagrams/quickStyle9.xml"/><Relationship Id="rId9" Type="http://schemas.openxmlformats.org/officeDocument/2006/relationships/diagramQuickStyle" Target="../diagrams/quickStyle10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2.xml"/><Relationship Id="rId13" Type="http://schemas.openxmlformats.org/officeDocument/2006/relationships/image" Target="../media/image1.png"/><Relationship Id="rId3" Type="http://schemas.openxmlformats.org/officeDocument/2006/relationships/diagramLayout" Target="../diagrams/layout11.xml"/><Relationship Id="rId7" Type="http://schemas.openxmlformats.org/officeDocument/2006/relationships/diagramData" Target="../diagrams/data12.xml"/><Relationship Id="rId12" Type="http://schemas.openxmlformats.org/officeDocument/2006/relationships/image" Target="../media/image3.png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11" Type="http://schemas.microsoft.com/office/2007/relationships/diagramDrawing" Target="../diagrams/drawing12.xml"/><Relationship Id="rId5" Type="http://schemas.openxmlformats.org/officeDocument/2006/relationships/diagramColors" Target="../diagrams/colors11.xml"/><Relationship Id="rId10" Type="http://schemas.openxmlformats.org/officeDocument/2006/relationships/diagramColors" Target="../diagrams/colors12.xml"/><Relationship Id="rId4" Type="http://schemas.openxmlformats.org/officeDocument/2006/relationships/diagramQuickStyle" Target="../diagrams/quickStyle11.xml"/><Relationship Id="rId9" Type="http://schemas.openxmlformats.org/officeDocument/2006/relationships/diagramQuickStyle" Target="../diagrams/quickStyle1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4.xml"/><Relationship Id="rId13" Type="http://schemas.openxmlformats.org/officeDocument/2006/relationships/image" Target="../media/image1.png"/><Relationship Id="rId3" Type="http://schemas.openxmlformats.org/officeDocument/2006/relationships/diagramLayout" Target="../diagrams/layout13.xml"/><Relationship Id="rId7" Type="http://schemas.openxmlformats.org/officeDocument/2006/relationships/diagramData" Target="../diagrams/data14.xml"/><Relationship Id="rId12" Type="http://schemas.openxmlformats.org/officeDocument/2006/relationships/image" Target="../media/image3.png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11" Type="http://schemas.microsoft.com/office/2007/relationships/diagramDrawing" Target="../diagrams/drawing14.xml"/><Relationship Id="rId5" Type="http://schemas.openxmlformats.org/officeDocument/2006/relationships/diagramColors" Target="../diagrams/colors13.xml"/><Relationship Id="rId10" Type="http://schemas.openxmlformats.org/officeDocument/2006/relationships/diagramColors" Target="../diagrams/colors14.xml"/><Relationship Id="rId4" Type="http://schemas.openxmlformats.org/officeDocument/2006/relationships/diagramQuickStyle" Target="../diagrams/quickStyle13.xml"/><Relationship Id="rId9" Type="http://schemas.openxmlformats.org/officeDocument/2006/relationships/diagramQuickStyle" Target="../diagrams/quickStyle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>
            <a:extLst>
              <a:ext uri="{FF2B5EF4-FFF2-40B4-BE49-F238E27FC236}">
                <a16:creationId xmlns:a16="http://schemas.microsoft.com/office/drawing/2014/main" xmlns="" id="{122D0AE2-137C-404C-A4A9-515913B9C5D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583832" y="5733257"/>
            <a:ext cx="2804862" cy="1402431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xmlns="" id="{E1AA7F6F-40BB-4E0D-B829-7C08B8E627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09800" y="2068496"/>
            <a:ext cx="7772400" cy="1000343"/>
          </a:xfrm>
          <a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a:blip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hr-HR" sz="4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Ponavljanje</a:t>
            </a:r>
            <a:endParaRPr lang="hr-HR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Slika 8">
            <a:extLst>
              <a:ext uri="{FF2B5EF4-FFF2-40B4-BE49-F238E27FC236}">
                <a16:creationId xmlns:a16="http://schemas.microsoft.com/office/drawing/2014/main" xmlns="" id="{8429F9CF-418B-410F-A9C3-2CAE9F982F2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128448" y="90065"/>
            <a:ext cx="1937467" cy="492925"/>
          </a:xfrm>
          <a:prstGeom prst="rect">
            <a:avLst/>
          </a:prstGeom>
        </p:spPr>
      </p:pic>
      <p:sp>
        <p:nvSpPr>
          <p:cNvPr id="8" name="Subtitle 2">
            <a:extLst>
              <a:ext uri="{FF2B5EF4-FFF2-40B4-BE49-F238E27FC236}">
                <a16:creationId xmlns:a16="http://schemas.microsoft.com/office/drawing/2014/main" xmlns="" id="{B0B64876-F9E2-494B-A435-6D5D2CFBB651}"/>
              </a:ext>
            </a:extLst>
          </p:cNvPr>
          <p:cNvSpPr txBox="1">
            <a:spLocks/>
          </p:cNvSpPr>
          <p:nvPr/>
        </p:nvSpPr>
        <p:spPr>
          <a:xfrm>
            <a:off x="2785863" y="3645024"/>
            <a:ext cx="6400800" cy="13144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r-HR" sz="2800" dirty="0">
                <a:latin typeface="Arial" panose="020B0604020202020204" pitchFamily="34" charset="0"/>
                <a:cs typeface="Arial" panose="020B0604020202020204" pitchFamily="34" charset="0"/>
              </a:rPr>
              <a:t>Nastavna tema: Gospodarski i društveni razvoj</a:t>
            </a:r>
          </a:p>
          <a:p>
            <a:endParaRPr lang="hr-HR" dirty="0"/>
          </a:p>
        </p:txBody>
      </p:sp>
      <p:pic>
        <p:nvPicPr>
          <p:cNvPr id="10" name="Slika 9" descr="Slika na kojoj se prikazuje bejzbol, odjeća, osoba, fotografija&#10;&#10;Opis je automatski generiran">
            <a:extLst>
              <a:ext uri="{FF2B5EF4-FFF2-40B4-BE49-F238E27FC236}">
                <a16:creationId xmlns:a16="http://schemas.microsoft.com/office/drawing/2014/main" xmlns="" id="{AA416A96-32AF-4906-B38D-566FA70CFFA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9342" y="2057400"/>
            <a:ext cx="2087880" cy="45720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Rezervirano mjesto sadržaja 2">
            <a:extLst>
              <a:ext uri="{FF2B5EF4-FFF2-40B4-BE49-F238E27FC236}">
                <a16:creationId xmlns:a16="http://schemas.microsoft.com/office/drawing/2014/main" xmlns="" id="{B602BDEC-1987-40FF-B4D7-F748AD3CDDD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023232851"/>
              </p:ext>
            </p:extLst>
          </p:nvPr>
        </p:nvGraphicFramePr>
        <p:xfrm>
          <a:off x="879860" y="179762"/>
          <a:ext cx="9867528" cy="30243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1" name="Rezervirano mjesto sadržaja 2">
            <a:extLst>
              <a:ext uri="{FF2B5EF4-FFF2-40B4-BE49-F238E27FC236}">
                <a16:creationId xmlns:a16="http://schemas.microsoft.com/office/drawing/2014/main" xmlns="" id="{9EC8060D-E3E5-429B-AC45-DC471BA76827}"/>
              </a:ext>
            </a:extLst>
          </p:cNvPr>
          <p:cNvGraphicFramePr>
            <a:graphicFrameLocks/>
          </p:cNvGraphicFramePr>
          <p:nvPr/>
        </p:nvGraphicFramePr>
        <p:xfrm>
          <a:off x="263352" y="3501008"/>
          <a:ext cx="5040560" cy="2808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pSp>
        <p:nvGrpSpPr>
          <p:cNvPr id="13" name="Grupa 12">
            <a:extLst>
              <a:ext uri="{FF2B5EF4-FFF2-40B4-BE49-F238E27FC236}">
                <a16:creationId xmlns:a16="http://schemas.microsoft.com/office/drawing/2014/main" xmlns="" id="{E3E03EBA-C600-4953-A841-1CE55023E495}"/>
              </a:ext>
            </a:extLst>
          </p:cNvPr>
          <p:cNvGrpSpPr/>
          <p:nvPr/>
        </p:nvGrpSpPr>
        <p:grpSpPr>
          <a:xfrm rot="1009904">
            <a:off x="4214005" y="3265798"/>
            <a:ext cx="798347" cy="949861"/>
            <a:chOff x="2006916" y="160730"/>
            <a:chExt cx="798347" cy="949861"/>
          </a:xfrm>
        </p:grpSpPr>
        <p:sp>
          <p:nvSpPr>
            <p:cNvPr id="15" name="Strelica: desno 14">
              <a:extLst>
                <a:ext uri="{FF2B5EF4-FFF2-40B4-BE49-F238E27FC236}">
                  <a16:creationId xmlns:a16="http://schemas.microsoft.com/office/drawing/2014/main" xmlns="" id="{BC05ACD7-B5F5-4292-8C54-84F95E56ACDE}"/>
                </a:ext>
              </a:extLst>
            </p:cNvPr>
            <p:cNvSpPr/>
            <p:nvPr/>
          </p:nvSpPr>
          <p:spPr>
            <a:xfrm rot="5398635">
              <a:off x="1931159" y="236487"/>
              <a:ext cx="949861" cy="798347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Strelica: desno 4">
              <a:extLst>
                <a:ext uri="{FF2B5EF4-FFF2-40B4-BE49-F238E27FC236}">
                  <a16:creationId xmlns:a16="http://schemas.microsoft.com/office/drawing/2014/main" xmlns="" id="{80530532-9FC2-49F6-BFEB-84002A42714B}"/>
                </a:ext>
              </a:extLst>
            </p:cNvPr>
            <p:cNvSpPr txBox="1"/>
            <p:nvPr/>
          </p:nvSpPr>
          <p:spPr>
            <a:xfrm rot="5398635">
              <a:off x="2050863" y="276404"/>
              <a:ext cx="710357" cy="47900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0" lvl="0" indent="0" algn="ctr" defTabSz="1511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3400" kern="1200"/>
            </a:p>
          </p:txBody>
        </p:sp>
      </p:grpSp>
      <p:sp>
        <p:nvSpPr>
          <p:cNvPr id="28" name="Pravokutnik: zaobljeni kutovi 4">
            <a:extLst>
              <a:ext uri="{FF2B5EF4-FFF2-40B4-BE49-F238E27FC236}">
                <a16:creationId xmlns:a16="http://schemas.microsoft.com/office/drawing/2014/main" xmlns="" id="{2232B98C-069F-4860-9A23-0A864102CCDA}"/>
              </a:ext>
            </a:extLst>
          </p:cNvPr>
          <p:cNvSpPr txBox="1"/>
          <p:nvPr/>
        </p:nvSpPr>
        <p:spPr>
          <a:xfrm>
            <a:off x="6764440" y="3517579"/>
            <a:ext cx="5071833" cy="2847177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47650" tIns="247650" rIns="247650" bIns="247650" numCol="1" spcCol="1270" anchor="ctr" anchorCtr="0">
            <a:noAutofit/>
          </a:bodyPr>
          <a:lstStyle/>
          <a:p>
            <a:pPr marL="0" lvl="0" indent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6500" kern="1200" dirty="0"/>
          </a:p>
        </p:txBody>
      </p:sp>
      <p:grpSp>
        <p:nvGrpSpPr>
          <p:cNvPr id="32" name="Grupa 31">
            <a:extLst>
              <a:ext uri="{FF2B5EF4-FFF2-40B4-BE49-F238E27FC236}">
                <a16:creationId xmlns:a16="http://schemas.microsoft.com/office/drawing/2014/main" xmlns="" id="{C8A763F9-D41A-449F-8274-28BAB584D04F}"/>
              </a:ext>
            </a:extLst>
          </p:cNvPr>
          <p:cNvGrpSpPr/>
          <p:nvPr/>
        </p:nvGrpSpPr>
        <p:grpSpPr>
          <a:xfrm>
            <a:off x="6744072" y="3501008"/>
            <a:ext cx="5328592" cy="2808312"/>
            <a:chOff x="0" y="0"/>
            <a:chExt cx="5251450" cy="3055194"/>
          </a:xfrm>
        </p:grpSpPr>
        <p:sp>
          <p:nvSpPr>
            <p:cNvPr id="33" name="Pravokutnik: zaobljeni kutovi 32">
              <a:extLst>
                <a:ext uri="{FF2B5EF4-FFF2-40B4-BE49-F238E27FC236}">
                  <a16:creationId xmlns:a16="http://schemas.microsoft.com/office/drawing/2014/main" xmlns="" id="{36E3ED62-DB7B-4CEB-A47E-8DC057539516}"/>
                </a:ext>
              </a:extLst>
            </p:cNvPr>
            <p:cNvSpPr/>
            <p:nvPr/>
          </p:nvSpPr>
          <p:spPr>
            <a:xfrm>
              <a:off x="0" y="0"/>
              <a:ext cx="5251450" cy="3055194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4" name="Pravokutnik: zaobljeni kutovi 4">
              <a:extLst>
                <a:ext uri="{FF2B5EF4-FFF2-40B4-BE49-F238E27FC236}">
                  <a16:creationId xmlns:a16="http://schemas.microsoft.com/office/drawing/2014/main" xmlns="" id="{A5BF282A-EA36-449E-B33C-0C5E25BAD920}"/>
                </a:ext>
              </a:extLst>
            </p:cNvPr>
            <p:cNvSpPr txBox="1"/>
            <p:nvPr/>
          </p:nvSpPr>
          <p:spPr>
            <a:xfrm>
              <a:off x="89484" y="89484"/>
              <a:ext cx="5072482" cy="287622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47650" tIns="247650" rIns="247650" bIns="247650" numCol="1" spcCol="1270" anchor="ctr" anchorCtr="0">
              <a:noAutofit/>
            </a:bodyPr>
            <a:lstStyle/>
            <a:p>
              <a:pPr marL="0" lvl="0" indent="0" algn="ctr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4400" kern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5" name="Grupa 34">
            <a:extLst>
              <a:ext uri="{FF2B5EF4-FFF2-40B4-BE49-F238E27FC236}">
                <a16:creationId xmlns:a16="http://schemas.microsoft.com/office/drawing/2014/main" xmlns="" id="{DA4E8A8D-FEFD-4B2A-842D-3E839E47A5B7}"/>
              </a:ext>
            </a:extLst>
          </p:cNvPr>
          <p:cNvGrpSpPr/>
          <p:nvPr/>
        </p:nvGrpSpPr>
        <p:grpSpPr>
          <a:xfrm rot="20254246">
            <a:off x="8745591" y="3090637"/>
            <a:ext cx="798347" cy="949861"/>
            <a:chOff x="2006916" y="160730"/>
            <a:chExt cx="798347" cy="949861"/>
          </a:xfrm>
        </p:grpSpPr>
        <p:sp>
          <p:nvSpPr>
            <p:cNvPr id="36" name="Strelica: desno 35">
              <a:extLst>
                <a:ext uri="{FF2B5EF4-FFF2-40B4-BE49-F238E27FC236}">
                  <a16:creationId xmlns:a16="http://schemas.microsoft.com/office/drawing/2014/main" xmlns="" id="{BB21F77B-E326-44F9-A6AA-49633F97A3CF}"/>
                </a:ext>
              </a:extLst>
            </p:cNvPr>
            <p:cNvSpPr/>
            <p:nvPr/>
          </p:nvSpPr>
          <p:spPr>
            <a:xfrm rot="5398635">
              <a:off x="1931159" y="236487"/>
              <a:ext cx="949861" cy="798347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7" name="Strelica: desno 4">
              <a:extLst>
                <a:ext uri="{FF2B5EF4-FFF2-40B4-BE49-F238E27FC236}">
                  <a16:creationId xmlns:a16="http://schemas.microsoft.com/office/drawing/2014/main" xmlns="" id="{E0426E79-FDE9-4D53-9994-FDEAC74E4326}"/>
                </a:ext>
              </a:extLst>
            </p:cNvPr>
            <p:cNvSpPr txBox="1"/>
            <p:nvPr/>
          </p:nvSpPr>
          <p:spPr>
            <a:xfrm rot="5398635">
              <a:off x="2050863" y="276404"/>
              <a:ext cx="710357" cy="47900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0" lvl="0" indent="0" algn="ctr" defTabSz="1511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3400" kern="1200"/>
            </a:p>
          </p:txBody>
        </p:sp>
      </p:grpSp>
      <p:pic>
        <p:nvPicPr>
          <p:cNvPr id="38" name="Slika 37">
            <a:extLst>
              <a:ext uri="{FF2B5EF4-FFF2-40B4-BE49-F238E27FC236}">
                <a16:creationId xmlns:a16="http://schemas.microsoft.com/office/drawing/2014/main" xmlns="" id="{99743E5A-7433-483D-8524-75500C5A56F8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128448" y="90065"/>
            <a:ext cx="1937467" cy="492925"/>
          </a:xfrm>
          <a:prstGeom prst="rect">
            <a:avLst/>
          </a:prstGeom>
        </p:spPr>
      </p:pic>
      <p:pic>
        <p:nvPicPr>
          <p:cNvPr id="39" name="Slika 38">
            <a:extLst>
              <a:ext uri="{FF2B5EF4-FFF2-40B4-BE49-F238E27FC236}">
                <a16:creationId xmlns:a16="http://schemas.microsoft.com/office/drawing/2014/main" xmlns="" id="{486263F4-6364-48A6-A9E7-0F2BF348E0D4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526167" y="5930966"/>
            <a:ext cx="2804862" cy="1402431"/>
          </a:xfrm>
          <a:prstGeom prst="rect">
            <a:avLst/>
          </a:prstGeom>
        </p:spPr>
      </p:pic>
      <p:sp>
        <p:nvSpPr>
          <p:cNvPr id="2" name="TekstniOkvir 1">
            <a:extLst>
              <a:ext uri="{FF2B5EF4-FFF2-40B4-BE49-F238E27FC236}">
                <a16:creationId xmlns:a16="http://schemas.microsoft.com/office/drawing/2014/main" xmlns="" id="{2ADB9816-F6D5-4E45-B525-63BCAAD65176}"/>
              </a:ext>
            </a:extLst>
          </p:cNvPr>
          <p:cNvSpPr txBox="1"/>
          <p:nvPr/>
        </p:nvSpPr>
        <p:spPr>
          <a:xfrm>
            <a:off x="470517" y="3826275"/>
            <a:ext cx="46252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hr-HR" sz="4000" dirty="0" err="1">
                <a:solidFill>
                  <a:schemeClr val="bg1"/>
                </a:solidFill>
              </a:rPr>
              <a:t>Gottlieb</a:t>
            </a:r>
            <a:r>
              <a:rPr lang="hr-HR" sz="4000" dirty="0">
                <a:solidFill>
                  <a:schemeClr val="bg1"/>
                </a:solidFill>
              </a:rPr>
              <a:t> Daimler.</a:t>
            </a:r>
          </a:p>
        </p:txBody>
      </p:sp>
      <p:sp>
        <p:nvSpPr>
          <p:cNvPr id="3" name="TekstniOkvir 2">
            <a:extLst>
              <a:ext uri="{FF2B5EF4-FFF2-40B4-BE49-F238E27FC236}">
                <a16:creationId xmlns:a16="http://schemas.microsoft.com/office/drawing/2014/main" xmlns="" id="{54B9ACC8-A5F0-49F7-9A03-DC70A62016DF}"/>
              </a:ext>
            </a:extLst>
          </p:cNvPr>
          <p:cNvSpPr txBox="1"/>
          <p:nvPr/>
        </p:nvSpPr>
        <p:spPr>
          <a:xfrm>
            <a:off x="7013359" y="3861786"/>
            <a:ext cx="48472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hr-HR" sz="3600" dirty="0">
                <a:solidFill>
                  <a:schemeClr val="bg1"/>
                </a:solidFill>
              </a:rPr>
              <a:t>1903. godine braća </a:t>
            </a:r>
            <a:r>
              <a:rPr lang="hr-HR" sz="3600" dirty="0" err="1">
                <a:solidFill>
                  <a:schemeClr val="bg1"/>
                </a:solidFill>
              </a:rPr>
              <a:t>Orville</a:t>
            </a:r>
            <a:r>
              <a:rPr lang="hr-HR" sz="3600" dirty="0">
                <a:solidFill>
                  <a:schemeClr val="bg1"/>
                </a:solidFill>
              </a:rPr>
              <a:t> i </a:t>
            </a:r>
            <a:r>
              <a:rPr lang="hr-HR" sz="3600" dirty="0" err="1">
                <a:solidFill>
                  <a:schemeClr val="bg1"/>
                </a:solidFill>
              </a:rPr>
              <a:t>Wilbur</a:t>
            </a:r>
            <a:r>
              <a:rPr lang="hr-HR" sz="3600" dirty="0">
                <a:solidFill>
                  <a:schemeClr val="bg1"/>
                </a:solidFill>
              </a:rPr>
              <a:t> Wright.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xmlns="" val="3116012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6" grpId="0">
        <p:bldAsOne/>
      </p:bldGraphic>
      <p:bldP spid="2" grpId="0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Rezervirano mjesto sadržaja 2">
            <a:extLst>
              <a:ext uri="{FF2B5EF4-FFF2-40B4-BE49-F238E27FC236}">
                <a16:creationId xmlns:a16="http://schemas.microsoft.com/office/drawing/2014/main" xmlns="" id="{B602BDEC-1987-40FF-B4D7-F748AD3CDDD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070353144"/>
              </p:ext>
            </p:extLst>
          </p:nvPr>
        </p:nvGraphicFramePr>
        <p:xfrm>
          <a:off x="879860" y="179762"/>
          <a:ext cx="9867528" cy="30243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1" name="Rezervirano mjesto sadržaja 2">
            <a:extLst>
              <a:ext uri="{FF2B5EF4-FFF2-40B4-BE49-F238E27FC236}">
                <a16:creationId xmlns:a16="http://schemas.microsoft.com/office/drawing/2014/main" xmlns="" id="{9EC8060D-E3E5-429B-AC45-DC471BA76827}"/>
              </a:ext>
            </a:extLst>
          </p:cNvPr>
          <p:cNvGraphicFramePr>
            <a:graphicFrameLocks/>
          </p:cNvGraphicFramePr>
          <p:nvPr/>
        </p:nvGraphicFramePr>
        <p:xfrm>
          <a:off x="263352" y="3501008"/>
          <a:ext cx="5040560" cy="2808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pSp>
        <p:nvGrpSpPr>
          <p:cNvPr id="13" name="Grupa 12">
            <a:extLst>
              <a:ext uri="{FF2B5EF4-FFF2-40B4-BE49-F238E27FC236}">
                <a16:creationId xmlns:a16="http://schemas.microsoft.com/office/drawing/2014/main" xmlns="" id="{E3E03EBA-C600-4953-A841-1CE55023E495}"/>
              </a:ext>
            </a:extLst>
          </p:cNvPr>
          <p:cNvGrpSpPr/>
          <p:nvPr/>
        </p:nvGrpSpPr>
        <p:grpSpPr>
          <a:xfrm rot="1009904">
            <a:off x="4382680" y="2972835"/>
            <a:ext cx="798347" cy="949861"/>
            <a:chOff x="2006916" y="160730"/>
            <a:chExt cx="798347" cy="949861"/>
          </a:xfrm>
        </p:grpSpPr>
        <p:sp>
          <p:nvSpPr>
            <p:cNvPr id="15" name="Strelica: desno 14">
              <a:extLst>
                <a:ext uri="{FF2B5EF4-FFF2-40B4-BE49-F238E27FC236}">
                  <a16:creationId xmlns:a16="http://schemas.microsoft.com/office/drawing/2014/main" xmlns="" id="{BC05ACD7-B5F5-4292-8C54-84F95E56ACDE}"/>
                </a:ext>
              </a:extLst>
            </p:cNvPr>
            <p:cNvSpPr/>
            <p:nvPr/>
          </p:nvSpPr>
          <p:spPr>
            <a:xfrm rot="5398635">
              <a:off x="1931159" y="236487"/>
              <a:ext cx="949861" cy="798347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Strelica: desno 4">
              <a:extLst>
                <a:ext uri="{FF2B5EF4-FFF2-40B4-BE49-F238E27FC236}">
                  <a16:creationId xmlns:a16="http://schemas.microsoft.com/office/drawing/2014/main" xmlns="" id="{80530532-9FC2-49F6-BFEB-84002A42714B}"/>
                </a:ext>
              </a:extLst>
            </p:cNvPr>
            <p:cNvSpPr txBox="1"/>
            <p:nvPr/>
          </p:nvSpPr>
          <p:spPr>
            <a:xfrm rot="5398635">
              <a:off x="2050863" y="276404"/>
              <a:ext cx="710357" cy="47900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0" lvl="0" indent="0" algn="ctr" defTabSz="1511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3400" kern="1200"/>
            </a:p>
          </p:txBody>
        </p:sp>
      </p:grpSp>
      <p:sp>
        <p:nvSpPr>
          <p:cNvPr id="28" name="Pravokutnik: zaobljeni kutovi 4">
            <a:extLst>
              <a:ext uri="{FF2B5EF4-FFF2-40B4-BE49-F238E27FC236}">
                <a16:creationId xmlns:a16="http://schemas.microsoft.com/office/drawing/2014/main" xmlns="" id="{2232B98C-069F-4860-9A23-0A864102CCDA}"/>
              </a:ext>
            </a:extLst>
          </p:cNvPr>
          <p:cNvSpPr txBox="1"/>
          <p:nvPr/>
        </p:nvSpPr>
        <p:spPr>
          <a:xfrm>
            <a:off x="6764440" y="3517579"/>
            <a:ext cx="5071833" cy="2847177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47650" tIns="247650" rIns="247650" bIns="247650" numCol="1" spcCol="1270" anchor="ctr" anchorCtr="0">
            <a:noAutofit/>
          </a:bodyPr>
          <a:lstStyle/>
          <a:p>
            <a:pPr marL="0" lvl="0" indent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6500" kern="1200" dirty="0"/>
          </a:p>
        </p:txBody>
      </p:sp>
      <p:grpSp>
        <p:nvGrpSpPr>
          <p:cNvPr id="32" name="Grupa 31">
            <a:extLst>
              <a:ext uri="{FF2B5EF4-FFF2-40B4-BE49-F238E27FC236}">
                <a16:creationId xmlns:a16="http://schemas.microsoft.com/office/drawing/2014/main" xmlns="" id="{C8A763F9-D41A-449F-8274-28BAB584D04F}"/>
              </a:ext>
            </a:extLst>
          </p:cNvPr>
          <p:cNvGrpSpPr/>
          <p:nvPr/>
        </p:nvGrpSpPr>
        <p:grpSpPr>
          <a:xfrm>
            <a:off x="6744072" y="3501008"/>
            <a:ext cx="5328592" cy="2808312"/>
            <a:chOff x="0" y="0"/>
            <a:chExt cx="5251450" cy="3055194"/>
          </a:xfrm>
        </p:grpSpPr>
        <p:sp>
          <p:nvSpPr>
            <p:cNvPr id="33" name="Pravokutnik: zaobljeni kutovi 32">
              <a:extLst>
                <a:ext uri="{FF2B5EF4-FFF2-40B4-BE49-F238E27FC236}">
                  <a16:creationId xmlns:a16="http://schemas.microsoft.com/office/drawing/2014/main" xmlns="" id="{36E3ED62-DB7B-4CEB-A47E-8DC057539516}"/>
                </a:ext>
              </a:extLst>
            </p:cNvPr>
            <p:cNvSpPr/>
            <p:nvPr/>
          </p:nvSpPr>
          <p:spPr>
            <a:xfrm>
              <a:off x="0" y="0"/>
              <a:ext cx="5251450" cy="3055194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4" name="Pravokutnik: zaobljeni kutovi 4">
              <a:extLst>
                <a:ext uri="{FF2B5EF4-FFF2-40B4-BE49-F238E27FC236}">
                  <a16:creationId xmlns:a16="http://schemas.microsoft.com/office/drawing/2014/main" xmlns="" id="{A5BF282A-EA36-449E-B33C-0C5E25BAD920}"/>
                </a:ext>
              </a:extLst>
            </p:cNvPr>
            <p:cNvSpPr txBox="1"/>
            <p:nvPr/>
          </p:nvSpPr>
          <p:spPr>
            <a:xfrm>
              <a:off x="89484" y="89484"/>
              <a:ext cx="5072482" cy="287622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47650" tIns="247650" rIns="247650" bIns="247650" numCol="1" spcCol="1270" anchor="ctr" anchorCtr="0">
              <a:noAutofit/>
            </a:bodyPr>
            <a:lstStyle/>
            <a:p>
              <a:pPr marL="0" lvl="0" indent="0" algn="ctr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4400" kern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5" name="Grupa 34">
            <a:extLst>
              <a:ext uri="{FF2B5EF4-FFF2-40B4-BE49-F238E27FC236}">
                <a16:creationId xmlns:a16="http://schemas.microsoft.com/office/drawing/2014/main" xmlns="" id="{DA4E8A8D-FEFD-4B2A-842D-3E839E47A5B7}"/>
              </a:ext>
            </a:extLst>
          </p:cNvPr>
          <p:cNvGrpSpPr/>
          <p:nvPr/>
        </p:nvGrpSpPr>
        <p:grpSpPr>
          <a:xfrm rot="20254246">
            <a:off x="8745591" y="3090637"/>
            <a:ext cx="798347" cy="949861"/>
            <a:chOff x="2006916" y="160730"/>
            <a:chExt cx="798347" cy="949861"/>
          </a:xfrm>
        </p:grpSpPr>
        <p:sp>
          <p:nvSpPr>
            <p:cNvPr id="36" name="Strelica: desno 35">
              <a:extLst>
                <a:ext uri="{FF2B5EF4-FFF2-40B4-BE49-F238E27FC236}">
                  <a16:creationId xmlns:a16="http://schemas.microsoft.com/office/drawing/2014/main" xmlns="" id="{BB21F77B-E326-44F9-A6AA-49633F97A3CF}"/>
                </a:ext>
              </a:extLst>
            </p:cNvPr>
            <p:cNvSpPr/>
            <p:nvPr/>
          </p:nvSpPr>
          <p:spPr>
            <a:xfrm rot="5398635">
              <a:off x="1931159" y="236487"/>
              <a:ext cx="949861" cy="798347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7" name="Strelica: desno 4">
              <a:extLst>
                <a:ext uri="{FF2B5EF4-FFF2-40B4-BE49-F238E27FC236}">
                  <a16:creationId xmlns:a16="http://schemas.microsoft.com/office/drawing/2014/main" xmlns="" id="{E0426E79-FDE9-4D53-9994-FDEAC74E4326}"/>
                </a:ext>
              </a:extLst>
            </p:cNvPr>
            <p:cNvSpPr txBox="1"/>
            <p:nvPr/>
          </p:nvSpPr>
          <p:spPr>
            <a:xfrm rot="5398635">
              <a:off x="2050863" y="276404"/>
              <a:ext cx="710357" cy="47900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0" lvl="0" indent="0" algn="ctr" defTabSz="1511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3400" kern="1200"/>
            </a:p>
          </p:txBody>
        </p:sp>
      </p:grpSp>
      <p:pic>
        <p:nvPicPr>
          <p:cNvPr id="38" name="Slika 37">
            <a:extLst>
              <a:ext uri="{FF2B5EF4-FFF2-40B4-BE49-F238E27FC236}">
                <a16:creationId xmlns:a16="http://schemas.microsoft.com/office/drawing/2014/main" xmlns="" id="{99743E5A-7433-483D-8524-75500C5A56F8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128448" y="90065"/>
            <a:ext cx="1937467" cy="492925"/>
          </a:xfrm>
          <a:prstGeom prst="rect">
            <a:avLst/>
          </a:prstGeom>
        </p:spPr>
      </p:pic>
      <p:pic>
        <p:nvPicPr>
          <p:cNvPr id="39" name="Slika 38">
            <a:extLst>
              <a:ext uri="{FF2B5EF4-FFF2-40B4-BE49-F238E27FC236}">
                <a16:creationId xmlns:a16="http://schemas.microsoft.com/office/drawing/2014/main" xmlns="" id="{486263F4-6364-48A6-A9E7-0F2BF348E0D4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592069" y="5898014"/>
            <a:ext cx="2804862" cy="1402431"/>
          </a:xfrm>
          <a:prstGeom prst="rect">
            <a:avLst/>
          </a:prstGeom>
        </p:spPr>
      </p:pic>
      <p:sp>
        <p:nvSpPr>
          <p:cNvPr id="2" name="TekstniOkvir 1">
            <a:extLst>
              <a:ext uri="{FF2B5EF4-FFF2-40B4-BE49-F238E27FC236}">
                <a16:creationId xmlns:a16="http://schemas.microsoft.com/office/drawing/2014/main" xmlns="" id="{2ADB9816-F6D5-4E45-B525-63BCAAD65176}"/>
              </a:ext>
            </a:extLst>
          </p:cNvPr>
          <p:cNvSpPr txBox="1"/>
          <p:nvPr/>
        </p:nvSpPr>
        <p:spPr>
          <a:xfrm>
            <a:off x="470517" y="3826275"/>
            <a:ext cx="462526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>
                <a:solidFill>
                  <a:schemeClr val="bg1"/>
                </a:solidFill>
              </a:rPr>
              <a:t>Prenapučena, bez osnovnih higijenskih uvjeta – brže širenje zaraznih bolesti s težim posljedicama, nedostatak pitke vode, alkoholizam.</a:t>
            </a:r>
          </a:p>
          <a:p>
            <a:pPr lvl="0"/>
            <a:endParaRPr lang="hr-HR" sz="4000" dirty="0">
              <a:solidFill>
                <a:schemeClr val="bg1"/>
              </a:solidFill>
            </a:endParaRPr>
          </a:p>
        </p:txBody>
      </p:sp>
      <p:sp>
        <p:nvSpPr>
          <p:cNvPr id="3" name="TekstniOkvir 2">
            <a:extLst>
              <a:ext uri="{FF2B5EF4-FFF2-40B4-BE49-F238E27FC236}">
                <a16:creationId xmlns:a16="http://schemas.microsoft.com/office/drawing/2014/main" xmlns="" id="{54B9ACC8-A5F0-49F7-9A03-DC70A62016DF}"/>
              </a:ext>
            </a:extLst>
          </p:cNvPr>
          <p:cNvSpPr txBox="1"/>
          <p:nvPr/>
        </p:nvSpPr>
        <p:spPr>
          <a:xfrm>
            <a:off x="7013359" y="3861786"/>
            <a:ext cx="4847208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hr-HR" sz="2800" dirty="0">
                <a:solidFill>
                  <a:schemeClr val="bg1"/>
                </a:solidFill>
              </a:rPr>
              <a:t>Prva organizacija koja se pokušala izboriti za radnička prava. Narodnom poveljom tražili su liberalne reforme.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xmlns="" val="1768624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6" grpId="0">
        <p:bldAsOne/>
      </p:bldGraphic>
      <p:bldP spid="2" grpId="0"/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Rezervirano mjesto sadržaja 2">
            <a:extLst>
              <a:ext uri="{FF2B5EF4-FFF2-40B4-BE49-F238E27FC236}">
                <a16:creationId xmlns:a16="http://schemas.microsoft.com/office/drawing/2014/main" xmlns="" id="{B602BDEC-1987-40FF-B4D7-F748AD3CDDD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486551914"/>
              </p:ext>
            </p:extLst>
          </p:nvPr>
        </p:nvGraphicFramePr>
        <p:xfrm>
          <a:off x="879860" y="179762"/>
          <a:ext cx="9867528" cy="30243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1" name="Rezervirano mjesto sadržaja 2">
            <a:extLst>
              <a:ext uri="{FF2B5EF4-FFF2-40B4-BE49-F238E27FC236}">
                <a16:creationId xmlns:a16="http://schemas.microsoft.com/office/drawing/2014/main" xmlns="" id="{9EC8060D-E3E5-429B-AC45-DC471BA76827}"/>
              </a:ext>
            </a:extLst>
          </p:cNvPr>
          <p:cNvGraphicFramePr>
            <a:graphicFrameLocks/>
          </p:cNvGraphicFramePr>
          <p:nvPr/>
        </p:nvGraphicFramePr>
        <p:xfrm>
          <a:off x="263352" y="3501008"/>
          <a:ext cx="5040560" cy="2808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pSp>
        <p:nvGrpSpPr>
          <p:cNvPr id="13" name="Grupa 12">
            <a:extLst>
              <a:ext uri="{FF2B5EF4-FFF2-40B4-BE49-F238E27FC236}">
                <a16:creationId xmlns:a16="http://schemas.microsoft.com/office/drawing/2014/main" xmlns="" id="{E3E03EBA-C600-4953-A841-1CE55023E495}"/>
              </a:ext>
            </a:extLst>
          </p:cNvPr>
          <p:cNvGrpSpPr/>
          <p:nvPr/>
        </p:nvGrpSpPr>
        <p:grpSpPr>
          <a:xfrm rot="1009904">
            <a:off x="4214005" y="3265798"/>
            <a:ext cx="798347" cy="949861"/>
            <a:chOff x="2006916" y="160730"/>
            <a:chExt cx="798347" cy="949861"/>
          </a:xfrm>
        </p:grpSpPr>
        <p:sp>
          <p:nvSpPr>
            <p:cNvPr id="15" name="Strelica: desno 14">
              <a:extLst>
                <a:ext uri="{FF2B5EF4-FFF2-40B4-BE49-F238E27FC236}">
                  <a16:creationId xmlns:a16="http://schemas.microsoft.com/office/drawing/2014/main" xmlns="" id="{BC05ACD7-B5F5-4292-8C54-84F95E56ACDE}"/>
                </a:ext>
              </a:extLst>
            </p:cNvPr>
            <p:cNvSpPr/>
            <p:nvPr/>
          </p:nvSpPr>
          <p:spPr>
            <a:xfrm rot="5398635">
              <a:off x="1931159" y="236487"/>
              <a:ext cx="949861" cy="798347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Strelica: desno 4">
              <a:extLst>
                <a:ext uri="{FF2B5EF4-FFF2-40B4-BE49-F238E27FC236}">
                  <a16:creationId xmlns:a16="http://schemas.microsoft.com/office/drawing/2014/main" xmlns="" id="{80530532-9FC2-49F6-BFEB-84002A42714B}"/>
                </a:ext>
              </a:extLst>
            </p:cNvPr>
            <p:cNvSpPr txBox="1"/>
            <p:nvPr/>
          </p:nvSpPr>
          <p:spPr>
            <a:xfrm rot="5398635">
              <a:off x="2050863" y="276404"/>
              <a:ext cx="710357" cy="47900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0" lvl="0" indent="0" algn="ctr" defTabSz="1511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3400" kern="1200"/>
            </a:p>
          </p:txBody>
        </p:sp>
      </p:grpSp>
      <p:sp>
        <p:nvSpPr>
          <p:cNvPr id="28" name="Pravokutnik: zaobljeni kutovi 4">
            <a:extLst>
              <a:ext uri="{FF2B5EF4-FFF2-40B4-BE49-F238E27FC236}">
                <a16:creationId xmlns:a16="http://schemas.microsoft.com/office/drawing/2014/main" xmlns="" id="{2232B98C-069F-4860-9A23-0A864102CCDA}"/>
              </a:ext>
            </a:extLst>
          </p:cNvPr>
          <p:cNvSpPr txBox="1"/>
          <p:nvPr/>
        </p:nvSpPr>
        <p:spPr>
          <a:xfrm>
            <a:off x="6764440" y="3517579"/>
            <a:ext cx="5071833" cy="2847177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47650" tIns="247650" rIns="247650" bIns="247650" numCol="1" spcCol="1270" anchor="ctr" anchorCtr="0">
            <a:noAutofit/>
          </a:bodyPr>
          <a:lstStyle/>
          <a:p>
            <a:pPr marL="0" lvl="0" indent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6500" kern="1200" dirty="0"/>
          </a:p>
        </p:txBody>
      </p:sp>
      <p:grpSp>
        <p:nvGrpSpPr>
          <p:cNvPr id="32" name="Grupa 31">
            <a:extLst>
              <a:ext uri="{FF2B5EF4-FFF2-40B4-BE49-F238E27FC236}">
                <a16:creationId xmlns:a16="http://schemas.microsoft.com/office/drawing/2014/main" xmlns="" id="{C8A763F9-D41A-449F-8274-28BAB584D04F}"/>
              </a:ext>
            </a:extLst>
          </p:cNvPr>
          <p:cNvGrpSpPr/>
          <p:nvPr/>
        </p:nvGrpSpPr>
        <p:grpSpPr>
          <a:xfrm>
            <a:off x="6744072" y="3501008"/>
            <a:ext cx="5328592" cy="2808312"/>
            <a:chOff x="0" y="0"/>
            <a:chExt cx="5251450" cy="3055194"/>
          </a:xfrm>
        </p:grpSpPr>
        <p:sp>
          <p:nvSpPr>
            <p:cNvPr id="33" name="Pravokutnik: zaobljeni kutovi 32">
              <a:extLst>
                <a:ext uri="{FF2B5EF4-FFF2-40B4-BE49-F238E27FC236}">
                  <a16:creationId xmlns:a16="http://schemas.microsoft.com/office/drawing/2014/main" xmlns="" id="{36E3ED62-DB7B-4CEB-A47E-8DC057539516}"/>
                </a:ext>
              </a:extLst>
            </p:cNvPr>
            <p:cNvSpPr/>
            <p:nvPr/>
          </p:nvSpPr>
          <p:spPr>
            <a:xfrm>
              <a:off x="0" y="0"/>
              <a:ext cx="5251450" cy="3055194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4" name="Pravokutnik: zaobljeni kutovi 4">
              <a:extLst>
                <a:ext uri="{FF2B5EF4-FFF2-40B4-BE49-F238E27FC236}">
                  <a16:creationId xmlns:a16="http://schemas.microsoft.com/office/drawing/2014/main" xmlns="" id="{A5BF282A-EA36-449E-B33C-0C5E25BAD920}"/>
                </a:ext>
              </a:extLst>
            </p:cNvPr>
            <p:cNvSpPr txBox="1"/>
            <p:nvPr/>
          </p:nvSpPr>
          <p:spPr>
            <a:xfrm>
              <a:off x="89484" y="89484"/>
              <a:ext cx="5072482" cy="287622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47650" tIns="247650" rIns="247650" bIns="247650" numCol="1" spcCol="1270" anchor="ctr" anchorCtr="0">
              <a:noAutofit/>
            </a:bodyPr>
            <a:lstStyle/>
            <a:p>
              <a:pPr marL="0" lvl="0" indent="0" algn="ctr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4400" kern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5" name="Grupa 34">
            <a:extLst>
              <a:ext uri="{FF2B5EF4-FFF2-40B4-BE49-F238E27FC236}">
                <a16:creationId xmlns:a16="http://schemas.microsoft.com/office/drawing/2014/main" xmlns="" id="{DA4E8A8D-FEFD-4B2A-842D-3E839E47A5B7}"/>
              </a:ext>
            </a:extLst>
          </p:cNvPr>
          <p:cNvGrpSpPr/>
          <p:nvPr/>
        </p:nvGrpSpPr>
        <p:grpSpPr>
          <a:xfrm rot="20254246">
            <a:off x="8745591" y="3090637"/>
            <a:ext cx="798347" cy="949861"/>
            <a:chOff x="2006916" y="160730"/>
            <a:chExt cx="798347" cy="949861"/>
          </a:xfrm>
        </p:grpSpPr>
        <p:sp>
          <p:nvSpPr>
            <p:cNvPr id="36" name="Strelica: desno 35">
              <a:extLst>
                <a:ext uri="{FF2B5EF4-FFF2-40B4-BE49-F238E27FC236}">
                  <a16:creationId xmlns:a16="http://schemas.microsoft.com/office/drawing/2014/main" xmlns="" id="{BB21F77B-E326-44F9-A6AA-49633F97A3CF}"/>
                </a:ext>
              </a:extLst>
            </p:cNvPr>
            <p:cNvSpPr/>
            <p:nvPr/>
          </p:nvSpPr>
          <p:spPr>
            <a:xfrm rot="5398635">
              <a:off x="1931159" y="236487"/>
              <a:ext cx="949861" cy="798347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7" name="Strelica: desno 4">
              <a:extLst>
                <a:ext uri="{FF2B5EF4-FFF2-40B4-BE49-F238E27FC236}">
                  <a16:creationId xmlns:a16="http://schemas.microsoft.com/office/drawing/2014/main" xmlns="" id="{E0426E79-FDE9-4D53-9994-FDEAC74E4326}"/>
                </a:ext>
              </a:extLst>
            </p:cNvPr>
            <p:cNvSpPr txBox="1"/>
            <p:nvPr/>
          </p:nvSpPr>
          <p:spPr>
            <a:xfrm rot="5398635">
              <a:off x="2050863" y="276404"/>
              <a:ext cx="710357" cy="47900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0" lvl="0" indent="0" algn="ctr" defTabSz="1511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3400" kern="1200"/>
            </a:p>
          </p:txBody>
        </p:sp>
      </p:grpSp>
      <p:pic>
        <p:nvPicPr>
          <p:cNvPr id="38" name="Slika 37">
            <a:extLst>
              <a:ext uri="{FF2B5EF4-FFF2-40B4-BE49-F238E27FC236}">
                <a16:creationId xmlns:a16="http://schemas.microsoft.com/office/drawing/2014/main" xmlns="" id="{99743E5A-7433-483D-8524-75500C5A56F8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128448" y="90065"/>
            <a:ext cx="1937467" cy="492925"/>
          </a:xfrm>
          <a:prstGeom prst="rect">
            <a:avLst/>
          </a:prstGeom>
        </p:spPr>
      </p:pic>
      <p:pic>
        <p:nvPicPr>
          <p:cNvPr id="39" name="Slika 38">
            <a:extLst>
              <a:ext uri="{FF2B5EF4-FFF2-40B4-BE49-F238E27FC236}">
                <a16:creationId xmlns:a16="http://schemas.microsoft.com/office/drawing/2014/main" xmlns="" id="{486263F4-6364-48A6-A9E7-0F2BF348E0D4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575594" y="5922728"/>
            <a:ext cx="2804862" cy="1402431"/>
          </a:xfrm>
          <a:prstGeom prst="rect">
            <a:avLst/>
          </a:prstGeom>
        </p:spPr>
      </p:pic>
      <p:sp>
        <p:nvSpPr>
          <p:cNvPr id="2" name="TekstniOkvir 1">
            <a:extLst>
              <a:ext uri="{FF2B5EF4-FFF2-40B4-BE49-F238E27FC236}">
                <a16:creationId xmlns:a16="http://schemas.microsoft.com/office/drawing/2014/main" xmlns="" id="{2ADB9816-F6D5-4E45-B525-63BCAAD65176}"/>
              </a:ext>
            </a:extLst>
          </p:cNvPr>
          <p:cNvSpPr txBox="1"/>
          <p:nvPr/>
        </p:nvSpPr>
        <p:spPr>
          <a:xfrm>
            <a:off x="470517" y="3826275"/>
            <a:ext cx="46252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hr-HR" sz="4000" dirty="0">
                <a:solidFill>
                  <a:schemeClr val="bg1"/>
                </a:solidFill>
              </a:rPr>
              <a:t>Sindikati.</a:t>
            </a:r>
          </a:p>
        </p:txBody>
      </p:sp>
      <p:sp>
        <p:nvSpPr>
          <p:cNvPr id="3" name="TekstniOkvir 2">
            <a:extLst>
              <a:ext uri="{FF2B5EF4-FFF2-40B4-BE49-F238E27FC236}">
                <a16:creationId xmlns:a16="http://schemas.microsoft.com/office/drawing/2014/main" xmlns="" id="{54B9ACC8-A5F0-49F7-9A03-DC70A62016DF}"/>
              </a:ext>
            </a:extLst>
          </p:cNvPr>
          <p:cNvSpPr txBox="1"/>
          <p:nvPr/>
        </p:nvSpPr>
        <p:spPr>
          <a:xfrm>
            <a:off x="7013359" y="3861786"/>
            <a:ext cx="48472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hr-HR" sz="3600" dirty="0">
                <a:solidFill>
                  <a:schemeClr val="bg1"/>
                </a:solidFill>
              </a:rPr>
              <a:t>1. svibnja.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xmlns="" val="3698701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6" grpId="0">
        <p:bldAsOne/>
      </p:bldGraphic>
      <p:bldP spid="2" grpId="0"/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Rezervirano mjesto sadržaja 2">
            <a:extLst>
              <a:ext uri="{FF2B5EF4-FFF2-40B4-BE49-F238E27FC236}">
                <a16:creationId xmlns:a16="http://schemas.microsoft.com/office/drawing/2014/main" xmlns="" id="{B602BDEC-1987-40FF-B4D7-F748AD3CDDD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79860" y="179762"/>
          <a:ext cx="9867528" cy="30243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1" name="Rezervirano mjesto sadržaja 2">
            <a:extLst>
              <a:ext uri="{FF2B5EF4-FFF2-40B4-BE49-F238E27FC236}">
                <a16:creationId xmlns:a16="http://schemas.microsoft.com/office/drawing/2014/main" xmlns="" id="{9EC8060D-E3E5-429B-AC45-DC471BA76827}"/>
              </a:ext>
            </a:extLst>
          </p:cNvPr>
          <p:cNvGraphicFramePr>
            <a:graphicFrameLocks/>
          </p:cNvGraphicFramePr>
          <p:nvPr/>
        </p:nvGraphicFramePr>
        <p:xfrm>
          <a:off x="263352" y="3501008"/>
          <a:ext cx="5040560" cy="2808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pSp>
        <p:nvGrpSpPr>
          <p:cNvPr id="13" name="Grupa 12">
            <a:extLst>
              <a:ext uri="{FF2B5EF4-FFF2-40B4-BE49-F238E27FC236}">
                <a16:creationId xmlns:a16="http://schemas.microsoft.com/office/drawing/2014/main" xmlns="" id="{E3E03EBA-C600-4953-A841-1CE55023E495}"/>
              </a:ext>
            </a:extLst>
          </p:cNvPr>
          <p:cNvGrpSpPr/>
          <p:nvPr/>
        </p:nvGrpSpPr>
        <p:grpSpPr>
          <a:xfrm rot="1009904">
            <a:off x="4338293" y="3026101"/>
            <a:ext cx="798347" cy="949861"/>
            <a:chOff x="2006916" y="160730"/>
            <a:chExt cx="798347" cy="949861"/>
          </a:xfrm>
        </p:grpSpPr>
        <p:sp>
          <p:nvSpPr>
            <p:cNvPr id="15" name="Strelica: desno 14">
              <a:extLst>
                <a:ext uri="{FF2B5EF4-FFF2-40B4-BE49-F238E27FC236}">
                  <a16:creationId xmlns:a16="http://schemas.microsoft.com/office/drawing/2014/main" xmlns="" id="{BC05ACD7-B5F5-4292-8C54-84F95E56ACDE}"/>
                </a:ext>
              </a:extLst>
            </p:cNvPr>
            <p:cNvSpPr/>
            <p:nvPr/>
          </p:nvSpPr>
          <p:spPr>
            <a:xfrm rot="5398635">
              <a:off x="1931159" y="236487"/>
              <a:ext cx="949861" cy="798347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Strelica: desno 4">
              <a:extLst>
                <a:ext uri="{FF2B5EF4-FFF2-40B4-BE49-F238E27FC236}">
                  <a16:creationId xmlns:a16="http://schemas.microsoft.com/office/drawing/2014/main" xmlns="" id="{80530532-9FC2-49F6-BFEB-84002A42714B}"/>
                </a:ext>
              </a:extLst>
            </p:cNvPr>
            <p:cNvSpPr txBox="1"/>
            <p:nvPr/>
          </p:nvSpPr>
          <p:spPr>
            <a:xfrm rot="5398635">
              <a:off x="2050863" y="276404"/>
              <a:ext cx="710357" cy="47900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0" lvl="0" indent="0" algn="ctr" defTabSz="1511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3400" kern="1200"/>
            </a:p>
          </p:txBody>
        </p:sp>
      </p:grpSp>
      <p:sp>
        <p:nvSpPr>
          <p:cNvPr id="28" name="Pravokutnik: zaobljeni kutovi 4">
            <a:extLst>
              <a:ext uri="{FF2B5EF4-FFF2-40B4-BE49-F238E27FC236}">
                <a16:creationId xmlns:a16="http://schemas.microsoft.com/office/drawing/2014/main" xmlns="" id="{2232B98C-069F-4860-9A23-0A864102CCDA}"/>
              </a:ext>
            </a:extLst>
          </p:cNvPr>
          <p:cNvSpPr txBox="1"/>
          <p:nvPr/>
        </p:nvSpPr>
        <p:spPr>
          <a:xfrm>
            <a:off x="6764440" y="3517579"/>
            <a:ext cx="5071833" cy="2847177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47650" tIns="247650" rIns="247650" bIns="247650" numCol="1" spcCol="1270" anchor="ctr" anchorCtr="0">
            <a:noAutofit/>
          </a:bodyPr>
          <a:lstStyle/>
          <a:p>
            <a:pPr marL="0" lvl="0" indent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6500" kern="1200" dirty="0"/>
          </a:p>
        </p:txBody>
      </p:sp>
      <p:grpSp>
        <p:nvGrpSpPr>
          <p:cNvPr id="32" name="Grupa 31">
            <a:extLst>
              <a:ext uri="{FF2B5EF4-FFF2-40B4-BE49-F238E27FC236}">
                <a16:creationId xmlns:a16="http://schemas.microsoft.com/office/drawing/2014/main" xmlns="" id="{C8A763F9-D41A-449F-8274-28BAB584D04F}"/>
              </a:ext>
            </a:extLst>
          </p:cNvPr>
          <p:cNvGrpSpPr/>
          <p:nvPr/>
        </p:nvGrpSpPr>
        <p:grpSpPr>
          <a:xfrm>
            <a:off x="6744072" y="3501008"/>
            <a:ext cx="5328592" cy="2808312"/>
            <a:chOff x="0" y="0"/>
            <a:chExt cx="5251450" cy="3055194"/>
          </a:xfrm>
        </p:grpSpPr>
        <p:sp>
          <p:nvSpPr>
            <p:cNvPr id="33" name="Pravokutnik: zaobljeni kutovi 32">
              <a:extLst>
                <a:ext uri="{FF2B5EF4-FFF2-40B4-BE49-F238E27FC236}">
                  <a16:creationId xmlns:a16="http://schemas.microsoft.com/office/drawing/2014/main" xmlns="" id="{36E3ED62-DB7B-4CEB-A47E-8DC057539516}"/>
                </a:ext>
              </a:extLst>
            </p:cNvPr>
            <p:cNvSpPr/>
            <p:nvPr/>
          </p:nvSpPr>
          <p:spPr>
            <a:xfrm>
              <a:off x="0" y="0"/>
              <a:ext cx="5251450" cy="3055194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4" name="Pravokutnik: zaobljeni kutovi 4">
              <a:extLst>
                <a:ext uri="{FF2B5EF4-FFF2-40B4-BE49-F238E27FC236}">
                  <a16:creationId xmlns:a16="http://schemas.microsoft.com/office/drawing/2014/main" xmlns="" id="{A5BF282A-EA36-449E-B33C-0C5E25BAD920}"/>
                </a:ext>
              </a:extLst>
            </p:cNvPr>
            <p:cNvSpPr txBox="1"/>
            <p:nvPr/>
          </p:nvSpPr>
          <p:spPr>
            <a:xfrm>
              <a:off x="89484" y="89484"/>
              <a:ext cx="5072482" cy="287622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47650" tIns="247650" rIns="247650" bIns="247650" numCol="1" spcCol="1270" anchor="ctr" anchorCtr="0">
              <a:noAutofit/>
            </a:bodyPr>
            <a:lstStyle/>
            <a:p>
              <a:pPr marL="0" lvl="0" indent="0" algn="ctr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4400" kern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5" name="Grupa 34">
            <a:extLst>
              <a:ext uri="{FF2B5EF4-FFF2-40B4-BE49-F238E27FC236}">
                <a16:creationId xmlns:a16="http://schemas.microsoft.com/office/drawing/2014/main" xmlns="" id="{DA4E8A8D-FEFD-4B2A-842D-3E839E47A5B7}"/>
              </a:ext>
            </a:extLst>
          </p:cNvPr>
          <p:cNvGrpSpPr/>
          <p:nvPr/>
        </p:nvGrpSpPr>
        <p:grpSpPr>
          <a:xfrm rot="20254246">
            <a:off x="8745591" y="3090637"/>
            <a:ext cx="798347" cy="949861"/>
            <a:chOff x="2006916" y="160730"/>
            <a:chExt cx="798347" cy="949861"/>
          </a:xfrm>
        </p:grpSpPr>
        <p:sp>
          <p:nvSpPr>
            <p:cNvPr id="36" name="Strelica: desno 35">
              <a:extLst>
                <a:ext uri="{FF2B5EF4-FFF2-40B4-BE49-F238E27FC236}">
                  <a16:creationId xmlns:a16="http://schemas.microsoft.com/office/drawing/2014/main" xmlns="" id="{BB21F77B-E326-44F9-A6AA-49633F97A3CF}"/>
                </a:ext>
              </a:extLst>
            </p:cNvPr>
            <p:cNvSpPr/>
            <p:nvPr/>
          </p:nvSpPr>
          <p:spPr>
            <a:xfrm rot="5398635">
              <a:off x="1931159" y="236487"/>
              <a:ext cx="949861" cy="798347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7" name="Strelica: desno 4">
              <a:extLst>
                <a:ext uri="{FF2B5EF4-FFF2-40B4-BE49-F238E27FC236}">
                  <a16:creationId xmlns:a16="http://schemas.microsoft.com/office/drawing/2014/main" xmlns="" id="{E0426E79-FDE9-4D53-9994-FDEAC74E4326}"/>
                </a:ext>
              </a:extLst>
            </p:cNvPr>
            <p:cNvSpPr txBox="1"/>
            <p:nvPr/>
          </p:nvSpPr>
          <p:spPr>
            <a:xfrm rot="5398635">
              <a:off x="2050863" y="276404"/>
              <a:ext cx="710357" cy="47900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0" lvl="0" indent="0" algn="ctr" defTabSz="1511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3400" kern="1200"/>
            </a:p>
          </p:txBody>
        </p:sp>
      </p:grpSp>
      <p:pic>
        <p:nvPicPr>
          <p:cNvPr id="38" name="Slika 37">
            <a:extLst>
              <a:ext uri="{FF2B5EF4-FFF2-40B4-BE49-F238E27FC236}">
                <a16:creationId xmlns:a16="http://schemas.microsoft.com/office/drawing/2014/main" xmlns="" id="{99743E5A-7433-483D-8524-75500C5A56F8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128448" y="90065"/>
            <a:ext cx="1937467" cy="492925"/>
          </a:xfrm>
          <a:prstGeom prst="rect">
            <a:avLst/>
          </a:prstGeom>
        </p:spPr>
      </p:pic>
      <p:pic>
        <p:nvPicPr>
          <p:cNvPr id="39" name="Slika 38">
            <a:extLst>
              <a:ext uri="{FF2B5EF4-FFF2-40B4-BE49-F238E27FC236}">
                <a16:creationId xmlns:a16="http://schemas.microsoft.com/office/drawing/2014/main" xmlns="" id="{486263F4-6364-48A6-A9E7-0F2BF348E0D4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559118" y="5881538"/>
            <a:ext cx="2804862" cy="1402431"/>
          </a:xfrm>
          <a:prstGeom prst="rect">
            <a:avLst/>
          </a:prstGeom>
        </p:spPr>
      </p:pic>
      <p:sp>
        <p:nvSpPr>
          <p:cNvPr id="2" name="TekstniOkvir 1">
            <a:extLst>
              <a:ext uri="{FF2B5EF4-FFF2-40B4-BE49-F238E27FC236}">
                <a16:creationId xmlns:a16="http://schemas.microsoft.com/office/drawing/2014/main" xmlns="" id="{2ADB9816-F6D5-4E45-B525-63BCAAD65176}"/>
              </a:ext>
            </a:extLst>
          </p:cNvPr>
          <p:cNvSpPr txBox="1"/>
          <p:nvPr/>
        </p:nvSpPr>
        <p:spPr>
          <a:xfrm>
            <a:off x="470517" y="3826275"/>
            <a:ext cx="462526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hr-HR" sz="2800" dirty="0">
                <a:solidFill>
                  <a:schemeClr val="bg1"/>
                </a:solidFill>
              </a:rPr>
              <a:t>Nepovezanost hrvatskih zemalja, loša prometna povezanost, zaostala poljoprivredna proizvodnja, nepismeno stanovništvo. 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3" name="TekstniOkvir 2">
            <a:extLst>
              <a:ext uri="{FF2B5EF4-FFF2-40B4-BE49-F238E27FC236}">
                <a16:creationId xmlns:a16="http://schemas.microsoft.com/office/drawing/2014/main" xmlns="" id="{54B9ACC8-A5F0-49F7-9A03-DC70A62016DF}"/>
              </a:ext>
            </a:extLst>
          </p:cNvPr>
          <p:cNvSpPr txBox="1"/>
          <p:nvPr/>
        </p:nvSpPr>
        <p:spPr>
          <a:xfrm>
            <a:off x="7013359" y="3861786"/>
            <a:ext cx="48472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hr-HR" sz="3600" dirty="0">
                <a:solidFill>
                  <a:schemeClr val="bg1"/>
                </a:solidFill>
              </a:rPr>
              <a:t>Dalmacije.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xmlns="" val="868741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6" grpId="0">
        <p:bldAsOne/>
      </p:bldGraphic>
      <p:bldP spid="2" grpId="0"/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Rezervirano mjesto sadržaja 2">
            <a:extLst>
              <a:ext uri="{FF2B5EF4-FFF2-40B4-BE49-F238E27FC236}">
                <a16:creationId xmlns:a16="http://schemas.microsoft.com/office/drawing/2014/main" xmlns="" id="{B602BDEC-1987-40FF-B4D7-F748AD3CDDD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076593187"/>
              </p:ext>
            </p:extLst>
          </p:nvPr>
        </p:nvGraphicFramePr>
        <p:xfrm>
          <a:off x="879860" y="179762"/>
          <a:ext cx="9867528" cy="30243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1" name="Rezervirano mjesto sadržaja 2">
            <a:extLst>
              <a:ext uri="{FF2B5EF4-FFF2-40B4-BE49-F238E27FC236}">
                <a16:creationId xmlns:a16="http://schemas.microsoft.com/office/drawing/2014/main" xmlns="" id="{9EC8060D-E3E5-429B-AC45-DC471BA76827}"/>
              </a:ext>
            </a:extLst>
          </p:cNvPr>
          <p:cNvGraphicFramePr>
            <a:graphicFrameLocks/>
          </p:cNvGraphicFramePr>
          <p:nvPr/>
        </p:nvGraphicFramePr>
        <p:xfrm>
          <a:off x="263352" y="3501008"/>
          <a:ext cx="5040560" cy="2808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pSp>
        <p:nvGrpSpPr>
          <p:cNvPr id="13" name="Grupa 12">
            <a:extLst>
              <a:ext uri="{FF2B5EF4-FFF2-40B4-BE49-F238E27FC236}">
                <a16:creationId xmlns:a16="http://schemas.microsoft.com/office/drawing/2014/main" xmlns="" id="{E3E03EBA-C600-4953-A841-1CE55023E495}"/>
              </a:ext>
            </a:extLst>
          </p:cNvPr>
          <p:cNvGrpSpPr/>
          <p:nvPr/>
        </p:nvGrpSpPr>
        <p:grpSpPr>
          <a:xfrm rot="1009904">
            <a:off x="4338293" y="3026101"/>
            <a:ext cx="798347" cy="949861"/>
            <a:chOff x="2006916" y="160730"/>
            <a:chExt cx="798347" cy="949861"/>
          </a:xfrm>
        </p:grpSpPr>
        <p:sp>
          <p:nvSpPr>
            <p:cNvPr id="15" name="Strelica: desno 14">
              <a:extLst>
                <a:ext uri="{FF2B5EF4-FFF2-40B4-BE49-F238E27FC236}">
                  <a16:creationId xmlns:a16="http://schemas.microsoft.com/office/drawing/2014/main" xmlns="" id="{BC05ACD7-B5F5-4292-8C54-84F95E56ACDE}"/>
                </a:ext>
              </a:extLst>
            </p:cNvPr>
            <p:cNvSpPr/>
            <p:nvPr/>
          </p:nvSpPr>
          <p:spPr>
            <a:xfrm rot="5398635">
              <a:off x="1931159" y="236487"/>
              <a:ext cx="949861" cy="798347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Strelica: desno 4">
              <a:extLst>
                <a:ext uri="{FF2B5EF4-FFF2-40B4-BE49-F238E27FC236}">
                  <a16:creationId xmlns:a16="http://schemas.microsoft.com/office/drawing/2014/main" xmlns="" id="{80530532-9FC2-49F6-BFEB-84002A42714B}"/>
                </a:ext>
              </a:extLst>
            </p:cNvPr>
            <p:cNvSpPr txBox="1"/>
            <p:nvPr/>
          </p:nvSpPr>
          <p:spPr>
            <a:xfrm rot="5398635">
              <a:off x="2050863" y="276404"/>
              <a:ext cx="710357" cy="47900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0" lvl="0" indent="0" algn="ctr" defTabSz="1511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3400" kern="1200"/>
            </a:p>
          </p:txBody>
        </p:sp>
      </p:grpSp>
      <p:sp>
        <p:nvSpPr>
          <p:cNvPr id="28" name="Pravokutnik: zaobljeni kutovi 4">
            <a:extLst>
              <a:ext uri="{FF2B5EF4-FFF2-40B4-BE49-F238E27FC236}">
                <a16:creationId xmlns:a16="http://schemas.microsoft.com/office/drawing/2014/main" xmlns="" id="{2232B98C-069F-4860-9A23-0A864102CCDA}"/>
              </a:ext>
            </a:extLst>
          </p:cNvPr>
          <p:cNvSpPr txBox="1"/>
          <p:nvPr/>
        </p:nvSpPr>
        <p:spPr>
          <a:xfrm>
            <a:off x="6764440" y="3517579"/>
            <a:ext cx="5071833" cy="2847177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47650" tIns="247650" rIns="247650" bIns="247650" numCol="1" spcCol="1270" anchor="ctr" anchorCtr="0">
            <a:noAutofit/>
          </a:bodyPr>
          <a:lstStyle/>
          <a:p>
            <a:pPr marL="0" lvl="0" indent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6500" kern="1200" dirty="0"/>
          </a:p>
        </p:txBody>
      </p:sp>
      <p:grpSp>
        <p:nvGrpSpPr>
          <p:cNvPr id="32" name="Grupa 31">
            <a:extLst>
              <a:ext uri="{FF2B5EF4-FFF2-40B4-BE49-F238E27FC236}">
                <a16:creationId xmlns:a16="http://schemas.microsoft.com/office/drawing/2014/main" xmlns="" id="{C8A763F9-D41A-449F-8274-28BAB584D04F}"/>
              </a:ext>
            </a:extLst>
          </p:cNvPr>
          <p:cNvGrpSpPr/>
          <p:nvPr/>
        </p:nvGrpSpPr>
        <p:grpSpPr>
          <a:xfrm>
            <a:off x="6744072" y="3501008"/>
            <a:ext cx="5328592" cy="2808312"/>
            <a:chOff x="0" y="0"/>
            <a:chExt cx="5251450" cy="3055194"/>
          </a:xfrm>
        </p:grpSpPr>
        <p:sp>
          <p:nvSpPr>
            <p:cNvPr id="33" name="Pravokutnik: zaobljeni kutovi 32">
              <a:extLst>
                <a:ext uri="{FF2B5EF4-FFF2-40B4-BE49-F238E27FC236}">
                  <a16:creationId xmlns:a16="http://schemas.microsoft.com/office/drawing/2014/main" xmlns="" id="{36E3ED62-DB7B-4CEB-A47E-8DC057539516}"/>
                </a:ext>
              </a:extLst>
            </p:cNvPr>
            <p:cNvSpPr/>
            <p:nvPr/>
          </p:nvSpPr>
          <p:spPr>
            <a:xfrm>
              <a:off x="0" y="0"/>
              <a:ext cx="5251450" cy="3055194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4" name="Pravokutnik: zaobljeni kutovi 4">
              <a:extLst>
                <a:ext uri="{FF2B5EF4-FFF2-40B4-BE49-F238E27FC236}">
                  <a16:creationId xmlns:a16="http://schemas.microsoft.com/office/drawing/2014/main" xmlns="" id="{A5BF282A-EA36-449E-B33C-0C5E25BAD920}"/>
                </a:ext>
              </a:extLst>
            </p:cNvPr>
            <p:cNvSpPr txBox="1"/>
            <p:nvPr/>
          </p:nvSpPr>
          <p:spPr>
            <a:xfrm>
              <a:off x="89484" y="89484"/>
              <a:ext cx="5072482" cy="287622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47650" tIns="247650" rIns="247650" bIns="247650" numCol="1" spcCol="1270" anchor="ctr" anchorCtr="0">
              <a:noAutofit/>
            </a:bodyPr>
            <a:lstStyle/>
            <a:p>
              <a:pPr marL="0" lvl="0" indent="0" algn="ctr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4400" kern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5" name="Grupa 34">
            <a:extLst>
              <a:ext uri="{FF2B5EF4-FFF2-40B4-BE49-F238E27FC236}">
                <a16:creationId xmlns:a16="http://schemas.microsoft.com/office/drawing/2014/main" xmlns="" id="{DA4E8A8D-FEFD-4B2A-842D-3E839E47A5B7}"/>
              </a:ext>
            </a:extLst>
          </p:cNvPr>
          <p:cNvGrpSpPr/>
          <p:nvPr/>
        </p:nvGrpSpPr>
        <p:grpSpPr>
          <a:xfrm rot="20254246">
            <a:off x="8745591" y="3090637"/>
            <a:ext cx="798347" cy="949861"/>
            <a:chOff x="2006916" y="160730"/>
            <a:chExt cx="798347" cy="949861"/>
          </a:xfrm>
        </p:grpSpPr>
        <p:sp>
          <p:nvSpPr>
            <p:cNvPr id="36" name="Strelica: desno 35">
              <a:extLst>
                <a:ext uri="{FF2B5EF4-FFF2-40B4-BE49-F238E27FC236}">
                  <a16:creationId xmlns:a16="http://schemas.microsoft.com/office/drawing/2014/main" xmlns="" id="{BB21F77B-E326-44F9-A6AA-49633F97A3CF}"/>
                </a:ext>
              </a:extLst>
            </p:cNvPr>
            <p:cNvSpPr/>
            <p:nvPr/>
          </p:nvSpPr>
          <p:spPr>
            <a:xfrm rot="5398635">
              <a:off x="1931159" y="236487"/>
              <a:ext cx="949861" cy="798347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7" name="Strelica: desno 4">
              <a:extLst>
                <a:ext uri="{FF2B5EF4-FFF2-40B4-BE49-F238E27FC236}">
                  <a16:creationId xmlns:a16="http://schemas.microsoft.com/office/drawing/2014/main" xmlns="" id="{E0426E79-FDE9-4D53-9994-FDEAC74E4326}"/>
                </a:ext>
              </a:extLst>
            </p:cNvPr>
            <p:cNvSpPr txBox="1"/>
            <p:nvPr/>
          </p:nvSpPr>
          <p:spPr>
            <a:xfrm rot="5398635">
              <a:off x="2050863" y="276404"/>
              <a:ext cx="710357" cy="47900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0" lvl="0" indent="0" algn="ctr" defTabSz="1511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3400" kern="1200"/>
            </a:p>
          </p:txBody>
        </p:sp>
      </p:grpSp>
      <p:pic>
        <p:nvPicPr>
          <p:cNvPr id="38" name="Slika 37">
            <a:extLst>
              <a:ext uri="{FF2B5EF4-FFF2-40B4-BE49-F238E27FC236}">
                <a16:creationId xmlns:a16="http://schemas.microsoft.com/office/drawing/2014/main" xmlns="" id="{99743E5A-7433-483D-8524-75500C5A56F8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128448" y="90065"/>
            <a:ext cx="1937467" cy="492925"/>
          </a:xfrm>
          <a:prstGeom prst="rect">
            <a:avLst/>
          </a:prstGeom>
        </p:spPr>
      </p:pic>
      <p:pic>
        <p:nvPicPr>
          <p:cNvPr id="39" name="Slika 38">
            <a:extLst>
              <a:ext uri="{FF2B5EF4-FFF2-40B4-BE49-F238E27FC236}">
                <a16:creationId xmlns:a16="http://schemas.microsoft.com/office/drawing/2014/main" xmlns="" id="{486263F4-6364-48A6-A9E7-0F2BF348E0D4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583832" y="5873300"/>
            <a:ext cx="2804862" cy="1402431"/>
          </a:xfrm>
          <a:prstGeom prst="rect">
            <a:avLst/>
          </a:prstGeom>
        </p:spPr>
      </p:pic>
      <p:sp>
        <p:nvSpPr>
          <p:cNvPr id="2" name="TekstniOkvir 1">
            <a:extLst>
              <a:ext uri="{FF2B5EF4-FFF2-40B4-BE49-F238E27FC236}">
                <a16:creationId xmlns:a16="http://schemas.microsoft.com/office/drawing/2014/main" xmlns="" id="{2ADB9816-F6D5-4E45-B525-63BCAAD65176}"/>
              </a:ext>
            </a:extLst>
          </p:cNvPr>
          <p:cNvSpPr txBox="1"/>
          <p:nvPr/>
        </p:nvSpPr>
        <p:spPr>
          <a:xfrm>
            <a:off x="470517" y="3826275"/>
            <a:ext cx="46252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hr-HR" sz="2800" dirty="0">
                <a:solidFill>
                  <a:schemeClr val="bg1"/>
                </a:solidFill>
              </a:rPr>
              <a:t>U Međimurju.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3" name="TekstniOkvir 2">
            <a:extLst>
              <a:ext uri="{FF2B5EF4-FFF2-40B4-BE49-F238E27FC236}">
                <a16:creationId xmlns:a16="http://schemas.microsoft.com/office/drawing/2014/main" xmlns="" id="{54B9ACC8-A5F0-49F7-9A03-DC70A62016DF}"/>
              </a:ext>
            </a:extLst>
          </p:cNvPr>
          <p:cNvSpPr txBox="1"/>
          <p:nvPr/>
        </p:nvSpPr>
        <p:spPr>
          <a:xfrm>
            <a:off x="7013359" y="3861786"/>
            <a:ext cx="48472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hr-HR" sz="3600" dirty="0">
                <a:solidFill>
                  <a:schemeClr val="bg1"/>
                </a:solidFill>
              </a:rPr>
              <a:t>Rijeku.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xmlns="" val="1980438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6" grpId="0">
        <p:bldAsOne/>
      </p:bldGraphic>
      <p:bldP spid="2" grpId="0"/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Rezervirano mjesto sadržaja 2">
            <a:extLst>
              <a:ext uri="{FF2B5EF4-FFF2-40B4-BE49-F238E27FC236}">
                <a16:creationId xmlns:a16="http://schemas.microsoft.com/office/drawing/2014/main" xmlns="" id="{B602BDEC-1987-40FF-B4D7-F748AD3CDDD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46746377"/>
              </p:ext>
            </p:extLst>
          </p:nvPr>
        </p:nvGraphicFramePr>
        <p:xfrm>
          <a:off x="879860" y="179762"/>
          <a:ext cx="9867528" cy="30243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1" name="Rezervirano mjesto sadržaja 2">
            <a:extLst>
              <a:ext uri="{FF2B5EF4-FFF2-40B4-BE49-F238E27FC236}">
                <a16:creationId xmlns:a16="http://schemas.microsoft.com/office/drawing/2014/main" xmlns="" id="{9EC8060D-E3E5-429B-AC45-DC471BA76827}"/>
              </a:ext>
            </a:extLst>
          </p:cNvPr>
          <p:cNvGraphicFramePr>
            <a:graphicFrameLocks/>
          </p:cNvGraphicFramePr>
          <p:nvPr/>
        </p:nvGraphicFramePr>
        <p:xfrm>
          <a:off x="263352" y="3501008"/>
          <a:ext cx="5040560" cy="2808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pSp>
        <p:nvGrpSpPr>
          <p:cNvPr id="13" name="Grupa 12">
            <a:extLst>
              <a:ext uri="{FF2B5EF4-FFF2-40B4-BE49-F238E27FC236}">
                <a16:creationId xmlns:a16="http://schemas.microsoft.com/office/drawing/2014/main" xmlns="" id="{E3E03EBA-C600-4953-A841-1CE55023E495}"/>
              </a:ext>
            </a:extLst>
          </p:cNvPr>
          <p:cNvGrpSpPr/>
          <p:nvPr/>
        </p:nvGrpSpPr>
        <p:grpSpPr>
          <a:xfrm rot="1009904">
            <a:off x="4338293" y="3026101"/>
            <a:ext cx="798347" cy="949861"/>
            <a:chOff x="2006916" y="160730"/>
            <a:chExt cx="798347" cy="949861"/>
          </a:xfrm>
        </p:grpSpPr>
        <p:sp>
          <p:nvSpPr>
            <p:cNvPr id="15" name="Strelica: desno 14">
              <a:extLst>
                <a:ext uri="{FF2B5EF4-FFF2-40B4-BE49-F238E27FC236}">
                  <a16:creationId xmlns:a16="http://schemas.microsoft.com/office/drawing/2014/main" xmlns="" id="{BC05ACD7-B5F5-4292-8C54-84F95E56ACDE}"/>
                </a:ext>
              </a:extLst>
            </p:cNvPr>
            <p:cNvSpPr/>
            <p:nvPr/>
          </p:nvSpPr>
          <p:spPr>
            <a:xfrm rot="5398635">
              <a:off x="1931159" y="236487"/>
              <a:ext cx="949861" cy="798347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Strelica: desno 4">
              <a:extLst>
                <a:ext uri="{FF2B5EF4-FFF2-40B4-BE49-F238E27FC236}">
                  <a16:creationId xmlns:a16="http://schemas.microsoft.com/office/drawing/2014/main" xmlns="" id="{80530532-9FC2-49F6-BFEB-84002A42714B}"/>
                </a:ext>
              </a:extLst>
            </p:cNvPr>
            <p:cNvSpPr txBox="1"/>
            <p:nvPr/>
          </p:nvSpPr>
          <p:spPr>
            <a:xfrm rot="5398635">
              <a:off x="2050863" y="276404"/>
              <a:ext cx="710357" cy="47900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0" lvl="0" indent="0" algn="ctr" defTabSz="1511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3400" kern="1200"/>
            </a:p>
          </p:txBody>
        </p:sp>
      </p:grpSp>
      <p:sp>
        <p:nvSpPr>
          <p:cNvPr id="28" name="Pravokutnik: zaobljeni kutovi 4">
            <a:extLst>
              <a:ext uri="{FF2B5EF4-FFF2-40B4-BE49-F238E27FC236}">
                <a16:creationId xmlns:a16="http://schemas.microsoft.com/office/drawing/2014/main" xmlns="" id="{2232B98C-069F-4860-9A23-0A864102CCDA}"/>
              </a:ext>
            </a:extLst>
          </p:cNvPr>
          <p:cNvSpPr txBox="1"/>
          <p:nvPr/>
        </p:nvSpPr>
        <p:spPr>
          <a:xfrm>
            <a:off x="6764440" y="3517579"/>
            <a:ext cx="5071833" cy="2847177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47650" tIns="247650" rIns="247650" bIns="247650" numCol="1" spcCol="1270" anchor="ctr" anchorCtr="0">
            <a:noAutofit/>
          </a:bodyPr>
          <a:lstStyle/>
          <a:p>
            <a:pPr marL="0" lvl="0" indent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6500" kern="1200" dirty="0"/>
          </a:p>
        </p:txBody>
      </p:sp>
      <p:grpSp>
        <p:nvGrpSpPr>
          <p:cNvPr id="32" name="Grupa 31">
            <a:extLst>
              <a:ext uri="{FF2B5EF4-FFF2-40B4-BE49-F238E27FC236}">
                <a16:creationId xmlns:a16="http://schemas.microsoft.com/office/drawing/2014/main" xmlns="" id="{C8A763F9-D41A-449F-8274-28BAB584D04F}"/>
              </a:ext>
            </a:extLst>
          </p:cNvPr>
          <p:cNvGrpSpPr/>
          <p:nvPr/>
        </p:nvGrpSpPr>
        <p:grpSpPr>
          <a:xfrm>
            <a:off x="6744072" y="3501008"/>
            <a:ext cx="5328592" cy="2808312"/>
            <a:chOff x="0" y="0"/>
            <a:chExt cx="5251450" cy="3055194"/>
          </a:xfrm>
        </p:grpSpPr>
        <p:sp>
          <p:nvSpPr>
            <p:cNvPr id="33" name="Pravokutnik: zaobljeni kutovi 32">
              <a:extLst>
                <a:ext uri="{FF2B5EF4-FFF2-40B4-BE49-F238E27FC236}">
                  <a16:creationId xmlns:a16="http://schemas.microsoft.com/office/drawing/2014/main" xmlns="" id="{36E3ED62-DB7B-4CEB-A47E-8DC057539516}"/>
                </a:ext>
              </a:extLst>
            </p:cNvPr>
            <p:cNvSpPr/>
            <p:nvPr/>
          </p:nvSpPr>
          <p:spPr>
            <a:xfrm>
              <a:off x="0" y="0"/>
              <a:ext cx="5251450" cy="3055194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4" name="Pravokutnik: zaobljeni kutovi 4">
              <a:extLst>
                <a:ext uri="{FF2B5EF4-FFF2-40B4-BE49-F238E27FC236}">
                  <a16:creationId xmlns:a16="http://schemas.microsoft.com/office/drawing/2014/main" xmlns="" id="{A5BF282A-EA36-449E-B33C-0C5E25BAD920}"/>
                </a:ext>
              </a:extLst>
            </p:cNvPr>
            <p:cNvSpPr txBox="1"/>
            <p:nvPr/>
          </p:nvSpPr>
          <p:spPr>
            <a:xfrm>
              <a:off x="89484" y="89484"/>
              <a:ext cx="5072482" cy="287622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47650" tIns="247650" rIns="247650" bIns="247650" numCol="1" spcCol="1270" anchor="ctr" anchorCtr="0">
              <a:noAutofit/>
            </a:bodyPr>
            <a:lstStyle/>
            <a:p>
              <a:pPr marL="0" lvl="0" indent="0" algn="ctr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4400" kern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5" name="Grupa 34">
            <a:extLst>
              <a:ext uri="{FF2B5EF4-FFF2-40B4-BE49-F238E27FC236}">
                <a16:creationId xmlns:a16="http://schemas.microsoft.com/office/drawing/2014/main" xmlns="" id="{DA4E8A8D-FEFD-4B2A-842D-3E839E47A5B7}"/>
              </a:ext>
            </a:extLst>
          </p:cNvPr>
          <p:cNvGrpSpPr/>
          <p:nvPr/>
        </p:nvGrpSpPr>
        <p:grpSpPr>
          <a:xfrm rot="20254246">
            <a:off x="8745591" y="3090637"/>
            <a:ext cx="798347" cy="949861"/>
            <a:chOff x="2006916" y="160730"/>
            <a:chExt cx="798347" cy="949861"/>
          </a:xfrm>
        </p:grpSpPr>
        <p:sp>
          <p:nvSpPr>
            <p:cNvPr id="36" name="Strelica: desno 35">
              <a:extLst>
                <a:ext uri="{FF2B5EF4-FFF2-40B4-BE49-F238E27FC236}">
                  <a16:creationId xmlns:a16="http://schemas.microsoft.com/office/drawing/2014/main" xmlns="" id="{BB21F77B-E326-44F9-A6AA-49633F97A3CF}"/>
                </a:ext>
              </a:extLst>
            </p:cNvPr>
            <p:cNvSpPr/>
            <p:nvPr/>
          </p:nvSpPr>
          <p:spPr>
            <a:xfrm rot="5398635">
              <a:off x="1931159" y="236487"/>
              <a:ext cx="949861" cy="798347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7" name="Strelica: desno 4">
              <a:extLst>
                <a:ext uri="{FF2B5EF4-FFF2-40B4-BE49-F238E27FC236}">
                  <a16:creationId xmlns:a16="http://schemas.microsoft.com/office/drawing/2014/main" xmlns="" id="{E0426E79-FDE9-4D53-9994-FDEAC74E4326}"/>
                </a:ext>
              </a:extLst>
            </p:cNvPr>
            <p:cNvSpPr txBox="1"/>
            <p:nvPr/>
          </p:nvSpPr>
          <p:spPr>
            <a:xfrm rot="5398635">
              <a:off x="2050863" y="276404"/>
              <a:ext cx="710357" cy="47900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0" lvl="0" indent="0" algn="ctr" defTabSz="1511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3400" kern="1200"/>
            </a:p>
          </p:txBody>
        </p:sp>
      </p:grpSp>
      <p:pic>
        <p:nvPicPr>
          <p:cNvPr id="38" name="Slika 37">
            <a:extLst>
              <a:ext uri="{FF2B5EF4-FFF2-40B4-BE49-F238E27FC236}">
                <a16:creationId xmlns:a16="http://schemas.microsoft.com/office/drawing/2014/main" xmlns="" id="{99743E5A-7433-483D-8524-75500C5A56F8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128448" y="90065"/>
            <a:ext cx="1937467" cy="492925"/>
          </a:xfrm>
          <a:prstGeom prst="rect">
            <a:avLst/>
          </a:prstGeom>
        </p:spPr>
      </p:pic>
      <p:pic>
        <p:nvPicPr>
          <p:cNvPr id="39" name="Slika 38">
            <a:extLst>
              <a:ext uri="{FF2B5EF4-FFF2-40B4-BE49-F238E27FC236}">
                <a16:creationId xmlns:a16="http://schemas.microsoft.com/office/drawing/2014/main" xmlns="" id="{486263F4-6364-48A6-A9E7-0F2BF348E0D4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592069" y="5848587"/>
            <a:ext cx="2804862" cy="1402431"/>
          </a:xfrm>
          <a:prstGeom prst="rect">
            <a:avLst/>
          </a:prstGeom>
        </p:spPr>
      </p:pic>
      <p:sp>
        <p:nvSpPr>
          <p:cNvPr id="2" name="TekstniOkvir 1">
            <a:extLst>
              <a:ext uri="{FF2B5EF4-FFF2-40B4-BE49-F238E27FC236}">
                <a16:creationId xmlns:a16="http://schemas.microsoft.com/office/drawing/2014/main" xmlns="" id="{2ADB9816-F6D5-4E45-B525-63BCAAD65176}"/>
              </a:ext>
            </a:extLst>
          </p:cNvPr>
          <p:cNvSpPr txBox="1"/>
          <p:nvPr/>
        </p:nvSpPr>
        <p:spPr>
          <a:xfrm>
            <a:off x="470517" y="3826275"/>
            <a:ext cx="462526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hr-HR" sz="2800" i="1" dirty="0">
                <a:solidFill>
                  <a:schemeClr val="bg1"/>
                </a:solidFill>
              </a:rPr>
              <a:t>Sloga</a:t>
            </a:r>
            <a:r>
              <a:rPr lang="hr-HR" sz="2800" dirty="0">
                <a:solidFill>
                  <a:schemeClr val="bg1"/>
                </a:solidFill>
              </a:rPr>
              <a:t>. Plovio na relaciji Sisak-Zemun.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3" name="TekstniOkvir 2">
            <a:extLst>
              <a:ext uri="{FF2B5EF4-FFF2-40B4-BE49-F238E27FC236}">
                <a16:creationId xmlns:a16="http://schemas.microsoft.com/office/drawing/2014/main" xmlns="" id="{54B9ACC8-A5F0-49F7-9A03-DC70A62016DF}"/>
              </a:ext>
            </a:extLst>
          </p:cNvPr>
          <p:cNvSpPr txBox="1"/>
          <p:nvPr/>
        </p:nvSpPr>
        <p:spPr>
          <a:xfrm>
            <a:off x="7013359" y="3861786"/>
            <a:ext cx="484720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hr-HR" sz="3600" dirty="0">
                <a:solidFill>
                  <a:schemeClr val="bg1"/>
                </a:solidFill>
              </a:rPr>
              <a:t>Hrvatska bratska zajednica, osnovana 1894. godine u Pittsburghu.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xmlns="" val="2883496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6" grpId="0">
        <p:bldAsOne/>
      </p:bldGraphic>
      <p:bldP spid="2" grpId="0"/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Rezervirano mjesto sadržaja 2">
            <a:extLst>
              <a:ext uri="{FF2B5EF4-FFF2-40B4-BE49-F238E27FC236}">
                <a16:creationId xmlns:a16="http://schemas.microsoft.com/office/drawing/2014/main" xmlns="" id="{B602BDEC-1987-40FF-B4D7-F748AD3CDDD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154779202"/>
              </p:ext>
            </p:extLst>
          </p:nvPr>
        </p:nvGraphicFramePr>
        <p:xfrm>
          <a:off x="879860" y="179762"/>
          <a:ext cx="9867528" cy="30243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1" name="Rezervirano mjesto sadržaja 2">
            <a:extLst>
              <a:ext uri="{FF2B5EF4-FFF2-40B4-BE49-F238E27FC236}">
                <a16:creationId xmlns:a16="http://schemas.microsoft.com/office/drawing/2014/main" xmlns="" id="{9EC8060D-E3E5-429B-AC45-DC471BA76827}"/>
              </a:ext>
            </a:extLst>
          </p:cNvPr>
          <p:cNvGraphicFramePr>
            <a:graphicFrameLocks/>
          </p:cNvGraphicFramePr>
          <p:nvPr/>
        </p:nvGraphicFramePr>
        <p:xfrm>
          <a:off x="263352" y="3501008"/>
          <a:ext cx="5040560" cy="2808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pSp>
        <p:nvGrpSpPr>
          <p:cNvPr id="13" name="Grupa 12">
            <a:extLst>
              <a:ext uri="{FF2B5EF4-FFF2-40B4-BE49-F238E27FC236}">
                <a16:creationId xmlns:a16="http://schemas.microsoft.com/office/drawing/2014/main" xmlns="" id="{E3E03EBA-C600-4953-A841-1CE55023E495}"/>
              </a:ext>
            </a:extLst>
          </p:cNvPr>
          <p:cNvGrpSpPr/>
          <p:nvPr/>
        </p:nvGrpSpPr>
        <p:grpSpPr>
          <a:xfrm rot="1009904">
            <a:off x="4338293" y="3026101"/>
            <a:ext cx="798347" cy="949861"/>
            <a:chOff x="2006916" y="160730"/>
            <a:chExt cx="798347" cy="949861"/>
          </a:xfrm>
        </p:grpSpPr>
        <p:sp>
          <p:nvSpPr>
            <p:cNvPr id="15" name="Strelica: desno 14">
              <a:extLst>
                <a:ext uri="{FF2B5EF4-FFF2-40B4-BE49-F238E27FC236}">
                  <a16:creationId xmlns:a16="http://schemas.microsoft.com/office/drawing/2014/main" xmlns="" id="{BC05ACD7-B5F5-4292-8C54-84F95E56ACDE}"/>
                </a:ext>
              </a:extLst>
            </p:cNvPr>
            <p:cNvSpPr/>
            <p:nvPr/>
          </p:nvSpPr>
          <p:spPr>
            <a:xfrm rot="5398635">
              <a:off x="1931159" y="236487"/>
              <a:ext cx="949861" cy="798347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Strelica: desno 4">
              <a:extLst>
                <a:ext uri="{FF2B5EF4-FFF2-40B4-BE49-F238E27FC236}">
                  <a16:creationId xmlns:a16="http://schemas.microsoft.com/office/drawing/2014/main" xmlns="" id="{80530532-9FC2-49F6-BFEB-84002A42714B}"/>
                </a:ext>
              </a:extLst>
            </p:cNvPr>
            <p:cNvSpPr txBox="1"/>
            <p:nvPr/>
          </p:nvSpPr>
          <p:spPr>
            <a:xfrm rot="5398635">
              <a:off x="2050863" y="276404"/>
              <a:ext cx="710357" cy="47900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0" lvl="0" indent="0" algn="ctr" defTabSz="1511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3400" kern="1200"/>
            </a:p>
          </p:txBody>
        </p:sp>
      </p:grpSp>
      <p:sp>
        <p:nvSpPr>
          <p:cNvPr id="28" name="Pravokutnik: zaobljeni kutovi 4">
            <a:extLst>
              <a:ext uri="{FF2B5EF4-FFF2-40B4-BE49-F238E27FC236}">
                <a16:creationId xmlns:a16="http://schemas.microsoft.com/office/drawing/2014/main" xmlns="" id="{2232B98C-069F-4860-9A23-0A864102CCDA}"/>
              </a:ext>
            </a:extLst>
          </p:cNvPr>
          <p:cNvSpPr txBox="1"/>
          <p:nvPr/>
        </p:nvSpPr>
        <p:spPr>
          <a:xfrm>
            <a:off x="6764440" y="3517579"/>
            <a:ext cx="5071833" cy="2847177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47650" tIns="247650" rIns="247650" bIns="247650" numCol="1" spcCol="1270" anchor="ctr" anchorCtr="0">
            <a:noAutofit/>
          </a:bodyPr>
          <a:lstStyle/>
          <a:p>
            <a:pPr marL="0" lvl="0" indent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6500" kern="1200" dirty="0"/>
          </a:p>
        </p:txBody>
      </p:sp>
      <p:grpSp>
        <p:nvGrpSpPr>
          <p:cNvPr id="32" name="Grupa 31">
            <a:extLst>
              <a:ext uri="{FF2B5EF4-FFF2-40B4-BE49-F238E27FC236}">
                <a16:creationId xmlns:a16="http://schemas.microsoft.com/office/drawing/2014/main" xmlns="" id="{C8A763F9-D41A-449F-8274-28BAB584D04F}"/>
              </a:ext>
            </a:extLst>
          </p:cNvPr>
          <p:cNvGrpSpPr/>
          <p:nvPr/>
        </p:nvGrpSpPr>
        <p:grpSpPr>
          <a:xfrm>
            <a:off x="6744072" y="3501008"/>
            <a:ext cx="5328592" cy="2808312"/>
            <a:chOff x="0" y="0"/>
            <a:chExt cx="5251450" cy="3055194"/>
          </a:xfrm>
        </p:grpSpPr>
        <p:sp>
          <p:nvSpPr>
            <p:cNvPr id="33" name="Pravokutnik: zaobljeni kutovi 32">
              <a:extLst>
                <a:ext uri="{FF2B5EF4-FFF2-40B4-BE49-F238E27FC236}">
                  <a16:creationId xmlns:a16="http://schemas.microsoft.com/office/drawing/2014/main" xmlns="" id="{36E3ED62-DB7B-4CEB-A47E-8DC057539516}"/>
                </a:ext>
              </a:extLst>
            </p:cNvPr>
            <p:cNvSpPr/>
            <p:nvPr/>
          </p:nvSpPr>
          <p:spPr>
            <a:xfrm>
              <a:off x="0" y="0"/>
              <a:ext cx="5251450" cy="3055194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4" name="Pravokutnik: zaobljeni kutovi 4">
              <a:extLst>
                <a:ext uri="{FF2B5EF4-FFF2-40B4-BE49-F238E27FC236}">
                  <a16:creationId xmlns:a16="http://schemas.microsoft.com/office/drawing/2014/main" xmlns="" id="{A5BF282A-EA36-449E-B33C-0C5E25BAD920}"/>
                </a:ext>
              </a:extLst>
            </p:cNvPr>
            <p:cNvSpPr txBox="1"/>
            <p:nvPr/>
          </p:nvSpPr>
          <p:spPr>
            <a:xfrm>
              <a:off x="89484" y="89484"/>
              <a:ext cx="5072482" cy="287622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47650" tIns="247650" rIns="247650" bIns="247650" numCol="1" spcCol="1270" anchor="ctr" anchorCtr="0">
              <a:noAutofit/>
            </a:bodyPr>
            <a:lstStyle/>
            <a:p>
              <a:pPr marL="0" lvl="0" indent="0" algn="ctr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4400" kern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5" name="Grupa 34">
            <a:extLst>
              <a:ext uri="{FF2B5EF4-FFF2-40B4-BE49-F238E27FC236}">
                <a16:creationId xmlns:a16="http://schemas.microsoft.com/office/drawing/2014/main" xmlns="" id="{DA4E8A8D-FEFD-4B2A-842D-3E839E47A5B7}"/>
              </a:ext>
            </a:extLst>
          </p:cNvPr>
          <p:cNvGrpSpPr/>
          <p:nvPr/>
        </p:nvGrpSpPr>
        <p:grpSpPr>
          <a:xfrm rot="20254246">
            <a:off x="8745591" y="3090637"/>
            <a:ext cx="798347" cy="949861"/>
            <a:chOff x="2006916" y="160730"/>
            <a:chExt cx="798347" cy="949861"/>
          </a:xfrm>
        </p:grpSpPr>
        <p:sp>
          <p:nvSpPr>
            <p:cNvPr id="36" name="Strelica: desno 35">
              <a:extLst>
                <a:ext uri="{FF2B5EF4-FFF2-40B4-BE49-F238E27FC236}">
                  <a16:creationId xmlns:a16="http://schemas.microsoft.com/office/drawing/2014/main" xmlns="" id="{BB21F77B-E326-44F9-A6AA-49633F97A3CF}"/>
                </a:ext>
              </a:extLst>
            </p:cNvPr>
            <p:cNvSpPr/>
            <p:nvPr/>
          </p:nvSpPr>
          <p:spPr>
            <a:xfrm rot="5398635">
              <a:off x="1931159" y="236487"/>
              <a:ext cx="949861" cy="798347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7" name="Strelica: desno 4">
              <a:extLst>
                <a:ext uri="{FF2B5EF4-FFF2-40B4-BE49-F238E27FC236}">
                  <a16:creationId xmlns:a16="http://schemas.microsoft.com/office/drawing/2014/main" xmlns="" id="{E0426E79-FDE9-4D53-9994-FDEAC74E4326}"/>
                </a:ext>
              </a:extLst>
            </p:cNvPr>
            <p:cNvSpPr txBox="1"/>
            <p:nvPr/>
          </p:nvSpPr>
          <p:spPr>
            <a:xfrm rot="5398635">
              <a:off x="2050863" y="276404"/>
              <a:ext cx="710357" cy="47900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0" lvl="0" indent="0" algn="ctr" defTabSz="1511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3400" kern="1200"/>
            </a:p>
          </p:txBody>
        </p:sp>
      </p:grpSp>
      <p:pic>
        <p:nvPicPr>
          <p:cNvPr id="38" name="Slika 37">
            <a:extLst>
              <a:ext uri="{FF2B5EF4-FFF2-40B4-BE49-F238E27FC236}">
                <a16:creationId xmlns:a16="http://schemas.microsoft.com/office/drawing/2014/main" xmlns="" id="{99743E5A-7433-483D-8524-75500C5A56F8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128448" y="90065"/>
            <a:ext cx="1937467" cy="492925"/>
          </a:xfrm>
          <a:prstGeom prst="rect">
            <a:avLst/>
          </a:prstGeom>
        </p:spPr>
      </p:pic>
      <p:pic>
        <p:nvPicPr>
          <p:cNvPr id="39" name="Slika 38">
            <a:extLst>
              <a:ext uri="{FF2B5EF4-FFF2-40B4-BE49-F238E27FC236}">
                <a16:creationId xmlns:a16="http://schemas.microsoft.com/office/drawing/2014/main" xmlns="" id="{486263F4-6364-48A6-A9E7-0F2BF348E0D4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583832" y="5898014"/>
            <a:ext cx="2804862" cy="1402431"/>
          </a:xfrm>
          <a:prstGeom prst="rect">
            <a:avLst/>
          </a:prstGeom>
        </p:spPr>
      </p:pic>
      <p:sp>
        <p:nvSpPr>
          <p:cNvPr id="2" name="TekstniOkvir 1">
            <a:extLst>
              <a:ext uri="{FF2B5EF4-FFF2-40B4-BE49-F238E27FC236}">
                <a16:creationId xmlns:a16="http://schemas.microsoft.com/office/drawing/2014/main" xmlns="" id="{2ADB9816-F6D5-4E45-B525-63BCAAD65176}"/>
              </a:ext>
            </a:extLst>
          </p:cNvPr>
          <p:cNvSpPr txBox="1"/>
          <p:nvPr/>
        </p:nvSpPr>
        <p:spPr>
          <a:xfrm>
            <a:off x="470517" y="3826275"/>
            <a:ext cx="462526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>
                <a:solidFill>
                  <a:schemeClr val="bg1"/>
                </a:solidFill>
              </a:rPr>
              <a:t>Umjetnički smjer koji se pojavio krajem XIX. stoljeća, izražavanje</a:t>
            </a:r>
            <a:r>
              <a:rPr lang="it-IT" sz="2800" dirty="0">
                <a:solidFill>
                  <a:schemeClr val="bg1"/>
                </a:solidFill>
              </a:rPr>
              <a:t> </a:t>
            </a:r>
            <a:r>
              <a:rPr lang="it-IT" sz="2800" dirty="0" err="1">
                <a:solidFill>
                  <a:schemeClr val="bg1"/>
                </a:solidFill>
              </a:rPr>
              <a:t>vlastito</a:t>
            </a:r>
            <a:r>
              <a:rPr lang="hr-HR" sz="2800" dirty="0">
                <a:solidFill>
                  <a:schemeClr val="bg1"/>
                </a:solidFill>
              </a:rPr>
              <a:t>g</a:t>
            </a:r>
            <a:r>
              <a:rPr lang="it-IT" sz="2800" dirty="0">
                <a:solidFill>
                  <a:schemeClr val="bg1"/>
                </a:solidFill>
              </a:rPr>
              <a:t>, </a:t>
            </a:r>
            <a:r>
              <a:rPr lang="it-IT" sz="2800" dirty="0" err="1">
                <a:solidFill>
                  <a:schemeClr val="bg1"/>
                </a:solidFill>
              </a:rPr>
              <a:t>originalno</a:t>
            </a:r>
            <a:r>
              <a:rPr lang="hr-HR" sz="2800" dirty="0">
                <a:solidFill>
                  <a:schemeClr val="bg1"/>
                </a:solidFill>
              </a:rPr>
              <a:t>g</a:t>
            </a:r>
            <a:r>
              <a:rPr lang="it-IT" sz="2800" dirty="0">
                <a:solidFill>
                  <a:schemeClr val="bg1"/>
                </a:solidFill>
              </a:rPr>
              <a:t> </a:t>
            </a:r>
            <a:r>
              <a:rPr lang="it-IT" sz="2800" dirty="0" err="1">
                <a:solidFill>
                  <a:schemeClr val="bg1"/>
                </a:solidFill>
              </a:rPr>
              <a:t>viđenj</a:t>
            </a:r>
            <a:r>
              <a:rPr lang="hr-HR" sz="2800" dirty="0">
                <a:solidFill>
                  <a:schemeClr val="bg1"/>
                </a:solidFill>
              </a:rPr>
              <a:t>a stvarnosti.</a:t>
            </a:r>
            <a:endParaRPr lang="en-US" sz="2800" dirty="0">
              <a:solidFill>
                <a:schemeClr val="bg1"/>
              </a:solidFill>
            </a:endParaRPr>
          </a:p>
          <a:p>
            <a:pPr lvl="0"/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3" name="TekstniOkvir 2">
            <a:extLst>
              <a:ext uri="{FF2B5EF4-FFF2-40B4-BE49-F238E27FC236}">
                <a16:creationId xmlns:a16="http://schemas.microsoft.com/office/drawing/2014/main" xmlns="" id="{54B9ACC8-A5F0-49F7-9A03-DC70A62016DF}"/>
              </a:ext>
            </a:extLst>
          </p:cNvPr>
          <p:cNvSpPr txBox="1"/>
          <p:nvPr/>
        </p:nvSpPr>
        <p:spPr>
          <a:xfrm>
            <a:off x="7013359" y="3861786"/>
            <a:ext cx="48472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hr-HR" sz="3600" dirty="0">
                <a:solidFill>
                  <a:schemeClr val="bg1"/>
                </a:solidFill>
              </a:rPr>
              <a:t>Pariz.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xmlns="" val="1700498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6" grpId="0">
        <p:bldAsOne/>
      </p:bldGraphic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Tablica 19">
            <a:extLst>
              <a:ext uri="{FF2B5EF4-FFF2-40B4-BE49-F238E27FC236}">
                <a16:creationId xmlns:a16="http://schemas.microsoft.com/office/drawing/2014/main" xmlns="" id="{F9FBA6D4-CF75-4967-AAC9-61FAAA017F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736729987"/>
              </p:ext>
            </p:extLst>
          </p:nvPr>
        </p:nvGraphicFramePr>
        <p:xfrm>
          <a:off x="3719736" y="980728"/>
          <a:ext cx="7920879" cy="4470161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640293">
                  <a:extLst>
                    <a:ext uri="{9D8B030D-6E8A-4147-A177-3AD203B41FA5}">
                      <a16:colId xmlns:a16="http://schemas.microsoft.com/office/drawing/2014/main" xmlns="" val="2827626477"/>
                    </a:ext>
                  </a:extLst>
                </a:gridCol>
                <a:gridCol w="2640293">
                  <a:extLst>
                    <a:ext uri="{9D8B030D-6E8A-4147-A177-3AD203B41FA5}">
                      <a16:colId xmlns:a16="http://schemas.microsoft.com/office/drawing/2014/main" xmlns="" val="3544659405"/>
                    </a:ext>
                  </a:extLst>
                </a:gridCol>
                <a:gridCol w="2640293">
                  <a:extLst>
                    <a:ext uri="{9D8B030D-6E8A-4147-A177-3AD203B41FA5}">
                      <a16:colId xmlns:a16="http://schemas.microsoft.com/office/drawing/2014/main" xmlns="" val="2183272001"/>
                    </a:ext>
                  </a:extLst>
                </a:gridCol>
              </a:tblGrid>
              <a:tr h="2263797">
                <a:tc>
                  <a:txBody>
                    <a:bodyPr/>
                    <a:lstStyle/>
                    <a:p>
                      <a:pPr algn="ctr"/>
                      <a:endParaRPr lang="hr-HR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0" algn="ctr"/>
                      <a:r>
                        <a:rPr lang="hr-HR" sz="2000" dirty="0">
                          <a:solidFill>
                            <a:schemeClr val="tx1"/>
                          </a:solidFill>
                        </a:rPr>
                        <a:t>Nagla i korjenita promjena u načinu proizvodnje.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r-HR" sz="2000" b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0" algn="ctr"/>
                      <a:r>
                        <a:rPr lang="hr-HR" sz="1800" dirty="0"/>
                        <a:t>Više ili manje bogato građanstvo XIX. stoljeća, ponašanjem nastojali oponašati plemstvo.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hr-HR" sz="1600" dirty="0"/>
                        <a:t>Umjetnički smjer kraja XVIII. i prve polovice XIX. stoljeća. Ističu se osjećaji nasuprot razumu, veliča se ljubav, priroda. Interes za fantastiku, nadnaravno i povijesnu tematiku.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9219768"/>
                  </a:ext>
                </a:extLst>
              </a:tr>
              <a:tr h="2206364">
                <a:tc>
                  <a:txBody>
                    <a:bodyPr/>
                    <a:lstStyle/>
                    <a:p>
                      <a:pPr lvl="0" algn="ctr"/>
                      <a:r>
                        <a:rPr lang="hr-HR" sz="1800" b="1" dirty="0"/>
                        <a:t>Umjetnički smjer karakterističan za viktorijansko doba, nastoji se prikazati svakidašnji život, stvarne situacije.</a:t>
                      </a:r>
                      <a:endParaRPr 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endParaRPr lang="hr-H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lvl="0" algn="ctr"/>
                      <a:r>
                        <a:rPr lang="hr-HR" sz="2000" b="1" dirty="0">
                          <a:solidFill>
                            <a:schemeClr val="tx1"/>
                          </a:solidFill>
                        </a:rPr>
                        <a:t>Naglo širenje gradova i povećanje broja gradskog stanovništva.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b="1" dirty="0">
                          <a:effectLst/>
                        </a:rPr>
                        <a:t>Razdoblje europske povijesti od 1890. do 1914. godine, obilježeno g</a:t>
                      </a:r>
                      <a:r>
                        <a:rPr lang="pl-PL" sz="1600" b="1" dirty="0"/>
                        <a:t>ospodarskmi poletom, </a:t>
                      </a:r>
                      <a:r>
                        <a:rPr lang="hr-HR" sz="1600" b="1" dirty="0"/>
                        <a:t>bogatim društvenim životom, novim vrstama umjetničkog izražavanja.</a:t>
                      </a:r>
                      <a:endParaRPr lang="en-US" sz="1600" b="1" dirty="0"/>
                    </a:p>
                    <a:p>
                      <a:pPr lvl="0"/>
                      <a:endParaRPr lang="en-US" sz="1600" b="0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93374578"/>
                  </a:ext>
                </a:extLst>
              </a:tr>
            </a:tbl>
          </a:graphicData>
        </a:graphic>
      </p:graphicFrame>
      <p:sp>
        <p:nvSpPr>
          <p:cNvPr id="33" name="Pravokutnik 32">
            <a:extLst>
              <a:ext uri="{FF2B5EF4-FFF2-40B4-BE49-F238E27FC236}">
                <a16:creationId xmlns:a16="http://schemas.microsoft.com/office/drawing/2014/main" xmlns="" id="{A1F72702-6DBB-4F16-B539-F93BDBD1A968}"/>
              </a:ext>
            </a:extLst>
          </p:cNvPr>
          <p:cNvSpPr/>
          <p:nvPr/>
        </p:nvSpPr>
        <p:spPr>
          <a:xfrm>
            <a:off x="3723251" y="979404"/>
            <a:ext cx="2592288" cy="21602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1. Industrijska revolucija</a:t>
            </a:r>
          </a:p>
          <a:p>
            <a:pPr algn="ctr"/>
            <a:endParaRPr lang="hr-HR" dirty="0"/>
          </a:p>
        </p:txBody>
      </p:sp>
      <p:sp>
        <p:nvSpPr>
          <p:cNvPr id="34" name="Pravokutnik 33">
            <a:extLst>
              <a:ext uri="{FF2B5EF4-FFF2-40B4-BE49-F238E27FC236}">
                <a16:creationId xmlns:a16="http://schemas.microsoft.com/office/drawing/2014/main" xmlns="" id="{E60A7375-A995-4E6A-BC72-1B149F74DDDE}"/>
              </a:ext>
            </a:extLst>
          </p:cNvPr>
          <p:cNvSpPr/>
          <p:nvPr/>
        </p:nvSpPr>
        <p:spPr>
          <a:xfrm>
            <a:off x="6375153" y="980726"/>
            <a:ext cx="2592288" cy="21602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2. Buržoazija </a:t>
            </a:r>
            <a:endParaRPr lang="hr-HR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5" name="Pravokutnik 34">
            <a:extLst>
              <a:ext uri="{FF2B5EF4-FFF2-40B4-BE49-F238E27FC236}">
                <a16:creationId xmlns:a16="http://schemas.microsoft.com/office/drawing/2014/main" xmlns="" id="{29B9EFFF-6AD4-473D-A1CD-463E036AA98C}"/>
              </a:ext>
            </a:extLst>
          </p:cNvPr>
          <p:cNvSpPr/>
          <p:nvPr/>
        </p:nvSpPr>
        <p:spPr>
          <a:xfrm>
            <a:off x="9048327" y="971852"/>
            <a:ext cx="2592288" cy="21708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3. Romantizam</a:t>
            </a:r>
          </a:p>
        </p:txBody>
      </p:sp>
      <p:sp>
        <p:nvSpPr>
          <p:cNvPr id="36" name="Pravokutnik 35">
            <a:extLst>
              <a:ext uri="{FF2B5EF4-FFF2-40B4-BE49-F238E27FC236}">
                <a16:creationId xmlns:a16="http://schemas.microsoft.com/office/drawing/2014/main" xmlns="" id="{57548FA5-192B-4954-A2DD-DA0F2AC33B6B}"/>
              </a:ext>
            </a:extLst>
          </p:cNvPr>
          <p:cNvSpPr/>
          <p:nvPr/>
        </p:nvSpPr>
        <p:spPr>
          <a:xfrm>
            <a:off x="3719737" y="3221851"/>
            <a:ext cx="2592288" cy="22322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4. Realizam </a:t>
            </a:r>
          </a:p>
        </p:txBody>
      </p:sp>
      <p:sp>
        <p:nvSpPr>
          <p:cNvPr id="37" name="Pravokutnik 36">
            <a:extLst>
              <a:ext uri="{FF2B5EF4-FFF2-40B4-BE49-F238E27FC236}">
                <a16:creationId xmlns:a16="http://schemas.microsoft.com/office/drawing/2014/main" xmlns="" id="{C0240C2E-47EF-4DED-8EEA-2893AC32A705}"/>
              </a:ext>
            </a:extLst>
          </p:cNvPr>
          <p:cNvSpPr/>
          <p:nvPr/>
        </p:nvSpPr>
        <p:spPr>
          <a:xfrm>
            <a:off x="6384033" y="3212977"/>
            <a:ext cx="2592288" cy="22322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5. Urbanizacija </a:t>
            </a:r>
          </a:p>
        </p:txBody>
      </p:sp>
      <p:sp>
        <p:nvSpPr>
          <p:cNvPr id="38" name="Pravokutnik 37">
            <a:extLst>
              <a:ext uri="{FF2B5EF4-FFF2-40B4-BE49-F238E27FC236}">
                <a16:creationId xmlns:a16="http://schemas.microsoft.com/office/drawing/2014/main" xmlns="" id="{3F8276A7-4890-47DE-B538-B760802D314B}"/>
              </a:ext>
            </a:extLst>
          </p:cNvPr>
          <p:cNvSpPr/>
          <p:nvPr/>
        </p:nvSpPr>
        <p:spPr>
          <a:xfrm>
            <a:off x="9039449" y="3221855"/>
            <a:ext cx="2592288" cy="22322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6. </a:t>
            </a:r>
            <a:r>
              <a:rPr lang="hr-HR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Belle </a:t>
            </a:r>
            <a:r>
              <a:rPr lang="hr-HR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Époque</a:t>
            </a:r>
            <a:endParaRPr lang="hr-HR" sz="28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Slika 10">
            <a:extLst>
              <a:ext uri="{FF2B5EF4-FFF2-40B4-BE49-F238E27FC236}">
                <a16:creationId xmlns:a16="http://schemas.microsoft.com/office/drawing/2014/main" xmlns="" id="{CFCAEDB9-50C1-47F8-908B-88D3CC0CC87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583832" y="5733257"/>
            <a:ext cx="2804862" cy="1402431"/>
          </a:xfrm>
          <a:prstGeom prst="rect">
            <a:avLst/>
          </a:prstGeom>
        </p:spPr>
      </p:pic>
      <p:pic>
        <p:nvPicPr>
          <p:cNvPr id="12" name="Slika 11">
            <a:extLst>
              <a:ext uri="{FF2B5EF4-FFF2-40B4-BE49-F238E27FC236}">
                <a16:creationId xmlns:a16="http://schemas.microsoft.com/office/drawing/2014/main" xmlns="" id="{F5D50865-A80A-49BF-9EFF-2C7B09D1530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128448" y="90065"/>
            <a:ext cx="1937467" cy="492925"/>
          </a:xfrm>
          <a:prstGeom prst="rect">
            <a:avLst/>
          </a:prstGeom>
        </p:spPr>
      </p:pic>
      <p:pic>
        <p:nvPicPr>
          <p:cNvPr id="15" name="Slika 14" descr="Slika na kojoj se prikazuje bejzbol, odjeća, osoba, fotografija&#10;&#10;Opis je automatski generiran">
            <a:extLst>
              <a:ext uri="{FF2B5EF4-FFF2-40B4-BE49-F238E27FC236}">
                <a16:creationId xmlns:a16="http://schemas.microsoft.com/office/drawing/2014/main" xmlns="" id="{6C6E8644-3448-469D-BE3C-FAD6475D64F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9342" y="3308414"/>
            <a:ext cx="1516583" cy="3320985"/>
          </a:xfrm>
          <a:prstGeom prst="rect">
            <a:avLst/>
          </a:prstGeom>
        </p:spPr>
      </p:pic>
      <p:sp>
        <p:nvSpPr>
          <p:cNvPr id="16" name="Oblačić za govor: ovalni 15">
            <a:extLst>
              <a:ext uri="{FF2B5EF4-FFF2-40B4-BE49-F238E27FC236}">
                <a16:creationId xmlns:a16="http://schemas.microsoft.com/office/drawing/2014/main" xmlns="" id="{ADAE0BD6-518E-493A-B7BD-8608C61E8DE4}"/>
              </a:ext>
            </a:extLst>
          </p:cNvPr>
          <p:cNvSpPr/>
          <p:nvPr/>
        </p:nvSpPr>
        <p:spPr>
          <a:xfrm>
            <a:off x="0" y="647700"/>
            <a:ext cx="3400425" cy="2918534"/>
          </a:xfrm>
          <a:prstGeom prst="wedgeEllipseCallout">
            <a:avLst>
              <a:gd name="adj1" fmla="val -10623"/>
              <a:gd name="adj2" fmla="val 65257"/>
            </a:avLst>
          </a:prstGeom>
          <a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a:blip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2400" b="1" dirty="0"/>
              <a:t>Objasni pojmove!</a:t>
            </a:r>
            <a:endParaRPr lang="hr-HR" sz="2000" b="1" dirty="0"/>
          </a:p>
        </p:txBody>
      </p:sp>
    </p:spTree>
    <p:extLst>
      <p:ext uri="{BB962C8B-B14F-4D97-AF65-F5344CB8AC3E}">
        <p14:creationId xmlns:p14="http://schemas.microsoft.com/office/powerpoint/2010/main" xmlns="" val="2972503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4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3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55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" fill="hold">
                      <p:stCondLst>
                        <p:cond delay="0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9" dur="1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2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</p:childTnLst>
        </p:cTn>
      </p:par>
    </p:tnLst>
    <p:bldLst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Rezervirano mjesto sadržaja 2">
            <a:extLst>
              <a:ext uri="{FF2B5EF4-FFF2-40B4-BE49-F238E27FC236}">
                <a16:creationId xmlns:a16="http://schemas.microsoft.com/office/drawing/2014/main" xmlns="" id="{B602BDEC-1987-40FF-B4D7-F748AD3CDDD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751566032"/>
              </p:ext>
            </p:extLst>
          </p:nvPr>
        </p:nvGraphicFramePr>
        <p:xfrm>
          <a:off x="879860" y="179762"/>
          <a:ext cx="9867528" cy="30243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1" name="Rezervirano mjesto sadržaja 2">
            <a:extLst>
              <a:ext uri="{FF2B5EF4-FFF2-40B4-BE49-F238E27FC236}">
                <a16:creationId xmlns:a16="http://schemas.microsoft.com/office/drawing/2014/main" xmlns="" id="{9EC8060D-E3E5-429B-AC45-DC471BA76827}"/>
              </a:ext>
            </a:extLst>
          </p:cNvPr>
          <p:cNvGraphicFramePr>
            <a:graphicFrameLocks/>
          </p:cNvGraphicFramePr>
          <p:nvPr/>
        </p:nvGraphicFramePr>
        <p:xfrm>
          <a:off x="263352" y="3501008"/>
          <a:ext cx="5040560" cy="2808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pSp>
        <p:nvGrpSpPr>
          <p:cNvPr id="13" name="Grupa 12">
            <a:extLst>
              <a:ext uri="{FF2B5EF4-FFF2-40B4-BE49-F238E27FC236}">
                <a16:creationId xmlns:a16="http://schemas.microsoft.com/office/drawing/2014/main" xmlns="" id="{E3E03EBA-C600-4953-A841-1CE55023E495}"/>
              </a:ext>
            </a:extLst>
          </p:cNvPr>
          <p:cNvGrpSpPr/>
          <p:nvPr/>
        </p:nvGrpSpPr>
        <p:grpSpPr>
          <a:xfrm rot="1009904">
            <a:off x="4258392" y="2963958"/>
            <a:ext cx="798347" cy="949861"/>
            <a:chOff x="2006916" y="160730"/>
            <a:chExt cx="798347" cy="949861"/>
          </a:xfrm>
        </p:grpSpPr>
        <p:sp>
          <p:nvSpPr>
            <p:cNvPr id="15" name="Strelica: desno 14">
              <a:extLst>
                <a:ext uri="{FF2B5EF4-FFF2-40B4-BE49-F238E27FC236}">
                  <a16:creationId xmlns:a16="http://schemas.microsoft.com/office/drawing/2014/main" xmlns="" id="{BC05ACD7-B5F5-4292-8C54-84F95E56ACDE}"/>
                </a:ext>
              </a:extLst>
            </p:cNvPr>
            <p:cNvSpPr/>
            <p:nvPr/>
          </p:nvSpPr>
          <p:spPr>
            <a:xfrm rot="5398635">
              <a:off x="1931159" y="236487"/>
              <a:ext cx="949861" cy="798347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Strelica: desno 4">
              <a:extLst>
                <a:ext uri="{FF2B5EF4-FFF2-40B4-BE49-F238E27FC236}">
                  <a16:creationId xmlns:a16="http://schemas.microsoft.com/office/drawing/2014/main" xmlns="" id="{80530532-9FC2-49F6-BFEB-84002A42714B}"/>
                </a:ext>
              </a:extLst>
            </p:cNvPr>
            <p:cNvSpPr txBox="1"/>
            <p:nvPr/>
          </p:nvSpPr>
          <p:spPr>
            <a:xfrm rot="5398635">
              <a:off x="2050863" y="276404"/>
              <a:ext cx="710357" cy="47900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0" lvl="0" indent="0" algn="ctr" defTabSz="1511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3400" kern="1200"/>
            </a:p>
          </p:txBody>
        </p:sp>
      </p:grpSp>
      <p:sp>
        <p:nvSpPr>
          <p:cNvPr id="28" name="Pravokutnik: zaobljeni kutovi 4">
            <a:extLst>
              <a:ext uri="{FF2B5EF4-FFF2-40B4-BE49-F238E27FC236}">
                <a16:creationId xmlns:a16="http://schemas.microsoft.com/office/drawing/2014/main" xmlns="" id="{2232B98C-069F-4860-9A23-0A864102CCDA}"/>
              </a:ext>
            </a:extLst>
          </p:cNvPr>
          <p:cNvSpPr txBox="1"/>
          <p:nvPr/>
        </p:nvSpPr>
        <p:spPr>
          <a:xfrm>
            <a:off x="6764440" y="3517579"/>
            <a:ext cx="5071833" cy="2847177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47650" tIns="247650" rIns="247650" bIns="247650" numCol="1" spcCol="1270" anchor="ctr" anchorCtr="0">
            <a:noAutofit/>
          </a:bodyPr>
          <a:lstStyle/>
          <a:p>
            <a:pPr marL="0" lvl="0" indent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6500" kern="1200" dirty="0"/>
          </a:p>
        </p:txBody>
      </p:sp>
      <p:grpSp>
        <p:nvGrpSpPr>
          <p:cNvPr id="32" name="Grupa 31">
            <a:extLst>
              <a:ext uri="{FF2B5EF4-FFF2-40B4-BE49-F238E27FC236}">
                <a16:creationId xmlns:a16="http://schemas.microsoft.com/office/drawing/2014/main" xmlns="" id="{C8A763F9-D41A-449F-8274-28BAB584D04F}"/>
              </a:ext>
            </a:extLst>
          </p:cNvPr>
          <p:cNvGrpSpPr/>
          <p:nvPr/>
        </p:nvGrpSpPr>
        <p:grpSpPr>
          <a:xfrm>
            <a:off x="6744072" y="3501008"/>
            <a:ext cx="5328592" cy="2808312"/>
            <a:chOff x="0" y="0"/>
            <a:chExt cx="5251450" cy="3055194"/>
          </a:xfrm>
        </p:grpSpPr>
        <p:sp>
          <p:nvSpPr>
            <p:cNvPr id="33" name="Pravokutnik: zaobljeni kutovi 32">
              <a:extLst>
                <a:ext uri="{FF2B5EF4-FFF2-40B4-BE49-F238E27FC236}">
                  <a16:creationId xmlns:a16="http://schemas.microsoft.com/office/drawing/2014/main" xmlns="" id="{36E3ED62-DB7B-4CEB-A47E-8DC057539516}"/>
                </a:ext>
              </a:extLst>
            </p:cNvPr>
            <p:cNvSpPr/>
            <p:nvPr/>
          </p:nvSpPr>
          <p:spPr>
            <a:xfrm>
              <a:off x="0" y="0"/>
              <a:ext cx="5251450" cy="3055194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4" name="Pravokutnik: zaobljeni kutovi 4">
              <a:extLst>
                <a:ext uri="{FF2B5EF4-FFF2-40B4-BE49-F238E27FC236}">
                  <a16:creationId xmlns:a16="http://schemas.microsoft.com/office/drawing/2014/main" xmlns="" id="{A5BF282A-EA36-449E-B33C-0C5E25BAD920}"/>
                </a:ext>
              </a:extLst>
            </p:cNvPr>
            <p:cNvSpPr txBox="1"/>
            <p:nvPr/>
          </p:nvSpPr>
          <p:spPr>
            <a:xfrm>
              <a:off x="89484" y="89484"/>
              <a:ext cx="5072482" cy="287622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47650" tIns="247650" rIns="247650" bIns="247650" numCol="1" spcCol="1270" anchor="ctr" anchorCtr="0">
              <a:noAutofit/>
            </a:bodyPr>
            <a:lstStyle/>
            <a:p>
              <a:pPr marL="0" lvl="0" indent="0" algn="ctr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4400" kern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5" name="Grupa 34">
            <a:extLst>
              <a:ext uri="{FF2B5EF4-FFF2-40B4-BE49-F238E27FC236}">
                <a16:creationId xmlns:a16="http://schemas.microsoft.com/office/drawing/2014/main" xmlns="" id="{DA4E8A8D-FEFD-4B2A-842D-3E839E47A5B7}"/>
              </a:ext>
            </a:extLst>
          </p:cNvPr>
          <p:cNvGrpSpPr/>
          <p:nvPr/>
        </p:nvGrpSpPr>
        <p:grpSpPr>
          <a:xfrm rot="20254246">
            <a:off x="8452628" y="2859818"/>
            <a:ext cx="798347" cy="949861"/>
            <a:chOff x="2006916" y="160730"/>
            <a:chExt cx="798347" cy="949861"/>
          </a:xfrm>
        </p:grpSpPr>
        <p:sp>
          <p:nvSpPr>
            <p:cNvPr id="36" name="Strelica: desno 35">
              <a:extLst>
                <a:ext uri="{FF2B5EF4-FFF2-40B4-BE49-F238E27FC236}">
                  <a16:creationId xmlns:a16="http://schemas.microsoft.com/office/drawing/2014/main" xmlns="" id="{BB21F77B-E326-44F9-A6AA-49633F97A3CF}"/>
                </a:ext>
              </a:extLst>
            </p:cNvPr>
            <p:cNvSpPr/>
            <p:nvPr/>
          </p:nvSpPr>
          <p:spPr>
            <a:xfrm rot="5398635">
              <a:off x="1931159" y="236487"/>
              <a:ext cx="949861" cy="798347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7" name="Strelica: desno 4">
              <a:extLst>
                <a:ext uri="{FF2B5EF4-FFF2-40B4-BE49-F238E27FC236}">
                  <a16:creationId xmlns:a16="http://schemas.microsoft.com/office/drawing/2014/main" xmlns="" id="{E0426E79-FDE9-4D53-9994-FDEAC74E4326}"/>
                </a:ext>
              </a:extLst>
            </p:cNvPr>
            <p:cNvSpPr txBox="1"/>
            <p:nvPr/>
          </p:nvSpPr>
          <p:spPr>
            <a:xfrm rot="5398635">
              <a:off x="2050863" y="276404"/>
              <a:ext cx="710357" cy="47900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0" lvl="0" indent="0" algn="ctr" defTabSz="1511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3400" kern="1200"/>
            </a:p>
          </p:txBody>
        </p:sp>
      </p:grpSp>
      <p:pic>
        <p:nvPicPr>
          <p:cNvPr id="38" name="Slika 37">
            <a:extLst>
              <a:ext uri="{FF2B5EF4-FFF2-40B4-BE49-F238E27FC236}">
                <a16:creationId xmlns:a16="http://schemas.microsoft.com/office/drawing/2014/main" xmlns="" id="{99743E5A-7433-483D-8524-75500C5A56F8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128448" y="90065"/>
            <a:ext cx="1937467" cy="492925"/>
          </a:xfrm>
          <a:prstGeom prst="rect">
            <a:avLst/>
          </a:prstGeom>
        </p:spPr>
      </p:pic>
      <p:pic>
        <p:nvPicPr>
          <p:cNvPr id="39" name="Slika 38">
            <a:extLst>
              <a:ext uri="{FF2B5EF4-FFF2-40B4-BE49-F238E27FC236}">
                <a16:creationId xmlns:a16="http://schemas.microsoft.com/office/drawing/2014/main" xmlns="" id="{486263F4-6364-48A6-A9E7-0F2BF348E0D4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583832" y="5823873"/>
            <a:ext cx="2804862" cy="1402431"/>
          </a:xfrm>
          <a:prstGeom prst="rect">
            <a:avLst/>
          </a:prstGeom>
        </p:spPr>
      </p:pic>
      <p:sp>
        <p:nvSpPr>
          <p:cNvPr id="2" name="TekstniOkvir 1">
            <a:extLst>
              <a:ext uri="{FF2B5EF4-FFF2-40B4-BE49-F238E27FC236}">
                <a16:creationId xmlns:a16="http://schemas.microsoft.com/office/drawing/2014/main" xmlns="" id="{2ADB9816-F6D5-4E45-B525-63BCAAD65176}"/>
              </a:ext>
            </a:extLst>
          </p:cNvPr>
          <p:cNvSpPr txBox="1"/>
          <p:nvPr/>
        </p:nvSpPr>
        <p:spPr>
          <a:xfrm>
            <a:off x="514905" y="3719744"/>
            <a:ext cx="462526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hr-HR" sz="3200" dirty="0">
                <a:solidFill>
                  <a:schemeClr val="bg1"/>
                </a:solidFill>
              </a:rPr>
              <a:t>U Velikoj Britaniji.</a:t>
            </a:r>
            <a:endParaRPr lang="en-US"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r-HR" dirty="0"/>
          </a:p>
        </p:txBody>
      </p:sp>
      <p:sp>
        <p:nvSpPr>
          <p:cNvPr id="3" name="TekstniOkvir 2">
            <a:extLst>
              <a:ext uri="{FF2B5EF4-FFF2-40B4-BE49-F238E27FC236}">
                <a16:creationId xmlns:a16="http://schemas.microsoft.com/office/drawing/2014/main" xmlns="" id="{54B9ACC8-A5F0-49F7-9A03-DC70A62016DF}"/>
              </a:ext>
            </a:extLst>
          </p:cNvPr>
          <p:cNvSpPr txBox="1"/>
          <p:nvPr/>
        </p:nvSpPr>
        <p:spPr>
          <a:xfrm>
            <a:off x="7013359" y="3861786"/>
            <a:ext cx="484720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James Watt 1769. godine.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xmlns="" val="1655304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6" grpId="0">
        <p:bldAsOne/>
      </p:bldGraphic>
      <p:bldP spid="2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Rezervirano mjesto sadržaja 2">
            <a:extLst>
              <a:ext uri="{FF2B5EF4-FFF2-40B4-BE49-F238E27FC236}">
                <a16:creationId xmlns:a16="http://schemas.microsoft.com/office/drawing/2014/main" xmlns="" id="{B602BDEC-1987-40FF-B4D7-F748AD3CDDD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91472588"/>
              </p:ext>
            </p:extLst>
          </p:nvPr>
        </p:nvGraphicFramePr>
        <p:xfrm>
          <a:off x="879860" y="179762"/>
          <a:ext cx="9867528" cy="30243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1" name="Rezervirano mjesto sadržaja 2">
            <a:extLst>
              <a:ext uri="{FF2B5EF4-FFF2-40B4-BE49-F238E27FC236}">
                <a16:creationId xmlns:a16="http://schemas.microsoft.com/office/drawing/2014/main" xmlns="" id="{9EC8060D-E3E5-429B-AC45-DC471BA76827}"/>
              </a:ext>
            </a:extLst>
          </p:cNvPr>
          <p:cNvGraphicFramePr>
            <a:graphicFrameLocks/>
          </p:cNvGraphicFramePr>
          <p:nvPr/>
        </p:nvGraphicFramePr>
        <p:xfrm>
          <a:off x="263352" y="3501008"/>
          <a:ext cx="5040560" cy="2808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pSp>
        <p:nvGrpSpPr>
          <p:cNvPr id="13" name="Grupa 12">
            <a:extLst>
              <a:ext uri="{FF2B5EF4-FFF2-40B4-BE49-F238E27FC236}">
                <a16:creationId xmlns:a16="http://schemas.microsoft.com/office/drawing/2014/main" xmlns="" id="{E3E03EBA-C600-4953-A841-1CE55023E495}"/>
              </a:ext>
            </a:extLst>
          </p:cNvPr>
          <p:cNvGrpSpPr/>
          <p:nvPr/>
        </p:nvGrpSpPr>
        <p:grpSpPr>
          <a:xfrm rot="1009904">
            <a:off x="4258392" y="2963958"/>
            <a:ext cx="798347" cy="949861"/>
            <a:chOff x="2006916" y="160730"/>
            <a:chExt cx="798347" cy="949861"/>
          </a:xfrm>
        </p:grpSpPr>
        <p:sp>
          <p:nvSpPr>
            <p:cNvPr id="15" name="Strelica: desno 14">
              <a:extLst>
                <a:ext uri="{FF2B5EF4-FFF2-40B4-BE49-F238E27FC236}">
                  <a16:creationId xmlns:a16="http://schemas.microsoft.com/office/drawing/2014/main" xmlns="" id="{BC05ACD7-B5F5-4292-8C54-84F95E56ACDE}"/>
                </a:ext>
              </a:extLst>
            </p:cNvPr>
            <p:cNvSpPr/>
            <p:nvPr/>
          </p:nvSpPr>
          <p:spPr>
            <a:xfrm rot="5398635">
              <a:off x="1931159" y="236487"/>
              <a:ext cx="949861" cy="798347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Strelica: desno 4">
              <a:extLst>
                <a:ext uri="{FF2B5EF4-FFF2-40B4-BE49-F238E27FC236}">
                  <a16:creationId xmlns:a16="http://schemas.microsoft.com/office/drawing/2014/main" xmlns="" id="{80530532-9FC2-49F6-BFEB-84002A42714B}"/>
                </a:ext>
              </a:extLst>
            </p:cNvPr>
            <p:cNvSpPr txBox="1"/>
            <p:nvPr/>
          </p:nvSpPr>
          <p:spPr>
            <a:xfrm rot="5398635">
              <a:off x="2050863" y="276404"/>
              <a:ext cx="710357" cy="47900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0" lvl="0" indent="0" algn="ctr" defTabSz="1511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3400" kern="1200"/>
            </a:p>
          </p:txBody>
        </p:sp>
      </p:grpSp>
      <p:sp>
        <p:nvSpPr>
          <p:cNvPr id="28" name="Pravokutnik: zaobljeni kutovi 4">
            <a:extLst>
              <a:ext uri="{FF2B5EF4-FFF2-40B4-BE49-F238E27FC236}">
                <a16:creationId xmlns:a16="http://schemas.microsoft.com/office/drawing/2014/main" xmlns="" id="{2232B98C-069F-4860-9A23-0A864102CCDA}"/>
              </a:ext>
            </a:extLst>
          </p:cNvPr>
          <p:cNvSpPr txBox="1"/>
          <p:nvPr/>
        </p:nvSpPr>
        <p:spPr>
          <a:xfrm>
            <a:off x="6764440" y="3517579"/>
            <a:ext cx="5071833" cy="2847177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47650" tIns="247650" rIns="247650" bIns="247650" numCol="1" spcCol="1270" anchor="ctr" anchorCtr="0">
            <a:noAutofit/>
          </a:bodyPr>
          <a:lstStyle/>
          <a:p>
            <a:pPr marL="0" lvl="0" indent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6500" kern="1200" dirty="0"/>
          </a:p>
        </p:txBody>
      </p:sp>
      <p:grpSp>
        <p:nvGrpSpPr>
          <p:cNvPr id="32" name="Grupa 31">
            <a:extLst>
              <a:ext uri="{FF2B5EF4-FFF2-40B4-BE49-F238E27FC236}">
                <a16:creationId xmlns:a16="http://schemas.microsoft.com/office/drawing/2014/main" xmlns="" id="{C8A763F9-D41A-449F-8274-28BAB584D04F}"/>
              </a:ext>
            </a:extLst>
          </p:cNvPr>
          <p:cNvGrpSpPr/>
          <p:nvPr/>
        </p:nvGrpSpPr>
        <p:grpSpPr>
          <a:xfrm>
            <a:off x="6744072" y="3501008"/>
            <a:ext cx="5328592" cy="2808312"/>
            <a:chOff x="0" y="0"/>
            <a:chExt cx="5251450" cy="3055194"/>
          </a:xfrm>
        </p:grpSpPr>
        <p:sp>
          <p:nvSpPr>
            <p:cNvPr id="33" name="Pravokutnik: zaobljeni kutovi 32">
              <a:extLst>
                <a:ext uri="{FF2B5EF4-FFF2-40B4-BE49-F238E27FC236}">
                  <a16:creationId xmlns:a16="http://schemas.microsoft.com/office/drawing/2014/main" xmlns="" id="{36E3ED62-DB7B-4CEB-A47E-8DC057539516}"/>
                </a:ext>
              </a:extLst>
            </p:cNvPr>
            <p:cNvSpPr/>
            <p:nvPr/>
          </p:nvSpPr>
          <p:spPr>
            <a:xfrm>
              <a:off x="0" y="0"/>
              <a:ext cx="5251450" cy="3055194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4" name="Pravokutnik: zaobljeni kutovi 4">
              <a:extLst>
                <a:ext uri="{FF2B5EF4-FFF2-40B4-BE49-F238E27FC236}">
                  <a16:creationId xmlns:a16="http://schemas.microsoft.com/office/drawing/2014/main" xmlns="" id="{A5BF282A-EA36-449E-B33C-0C5E25BAD920}"/>
                </a:ext>
              </a:extLst>
            </p:cNvPr>
            <p:cNvSpPr txBox="1"/>
            <p:nvPr/>
          </p:nvSpPr>
          <p:spPr>
            <a:xfrm>
              <a:off x="89484" y="89484"/>
              <a:ext cx="5072482" cy="287622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47650" tIns="247650" rIns="247650" bIns="247650" numCol="1" spcCol="1270" anchor="ctr" anchorCtr="0">
              <a:noAutofit/>
            </a:bodyPr>
            <a:lstStyle/>
            <a:p>
              <a:pPr marL="0" lvl="0" indent="0" algn="ctr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4400" kern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5" name="Grupa 34">
            <a:extLst>
              <a:ext uri="{FF2B5EF4-FFF2-40B4-BE49-F238E27FC236}">
                <a16:creationId xmlns:a16="http://schemas.microsoft.com/office/drawing/2014/main" xmlns="" id="{DA4E8A8D-FEFD-4B2A-842D-3E839E47A5B7}"/>
              </a:ext>
            </a:extLst>
          </p:cNvPr>
          <p:cNvGrpSpPr/>
          <p:nvPr/>
        </p:nvGrpSpPr>
        <p:grpSpPr>
          <a:xfrm rot="20254246">
            <a:off x="8452628" y="2859818"/>
            <a:ext cx="798347" cy="949861"/>
            <a:chOff x="2006916" y="160730"/>
            <a:chExt cx="798347" cy="949861"/>
          </a:xfrm>
        </p:grpSpPr>
        <p:sp>
          <p:nvSpPr>
            <p:cNvPr id="36" name="Strelica: desno 35">
              <a:extLst>
                <a:ext uri="{FF2B5EF4-FFF2-40B4-BE49-F238E27FC236}">
                  <a16:creationId xmlns:a16="http://schemas.microsoft.com/office/drawing/2014/main" xmlns="" id="{BB21F77B-E326-44F9-A6AA-49633F97A3CF}"/>
                </a:ext>
              </a:extLst>
            </p:cNvPr>
            <p:cNvSpPr/>
            <p:nvPr/>
          </p:nvSpPr>
          <p:spPr>
            <a:xfrm rot="5398635">
              <a:off x="1931159" y="236487"/>
              <a:ext cx="949861" cy="798347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7" name="Strelica: desno 4">
              <a:extLst>
                <a:ext uri="{FF2B5EF4-FFF2-40B4-BE49-F238E27FC236}">
                  <a16:creationId xmlns:a16="http://schemas.microsoft.com/office/drawing/2014/main" xmlns="" id="{E0426E79-FDE9-4D53-9994-FDEAC74E4326}"/>
                </a:ext>
              </a:extLst>
            </p:cNvPr>
            <p:cNvSpPr txBox="1"/>
            <p:nvPr/>
          </p:nvSpPr>
          <p:spPr>
            <a:xfrm rot="5398635">
              <a:off x="2050863" y="276404"/>
              <a:ext cx="710357" cy="47900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0" lvl="0" indent="0" algn="ctr" defTabSz="1511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3400" kern="1200"/>
            </a:p>
          </p:txBody>
        </p:sp>
      </p:grpSp>
      <p:pic>
        <p:nvPicPr>
          <p:cNvPr id="38" name="Slika 37">
            <a:extLst>
              <a:ext uri="{FF2B5EF4-FFF2-40B4-BE49-F238E27FC236}">
                <a16:creationId xmlns:a16="http://schemas.microsoft.com/office/drawing/2014/main" xmlns="" id="{99743E5A-7433-483D-8524-75500C5A56F8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128448" y="90065"/>
            <a:ext cx="1937467" cy="492925"/>
          </a:xfrm>
          <a:prstGeom prst="rect">
            <a:avLst/>
          </a:prstGeom>
        </p:spPr>
      </p:pic>
      <p:pic>
        <p:nvPicPr>
          <p:cNvPr id="39" name="Slika 38">
            <a:extLst>
              <a:ext uri="{FF2B5EF4-FFF2-40B4-BE49-F238E27FC236}">
                <a16:creationId xmlns:a16="http://schemas.microsoft.com/office/drawing/2014/main" xmlns="" id="{486263F4-6364-48A6-A9E7-0F2BF348E0D4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583832" y="5832111"/>
            <a:ext cx="2804862" cy="1402431"/>
          </a:xfrm>
          <a:prstGeom prst="rect">
            <a:avLst/>
          </a:prstGeom>
        </p:spPr>
      </p:pic>
      <p:sp>
        <p:nvSpPr>
          <p:cNvPr id="2" name="TekstniOkvir 1">
            <a:extLst>
              <a:ext uri="{FF2B5EF4-FFF2-40B4-BE49-F238E27FC236}">
                <a16:creationId xmlns:a16="http://schemas.microsoft.com/office/drawing/2014/main" xmlns="" id="{2ADB9816-F6D5-4E45-B525-63BCAAD65176}"/>
              </a:ext>
            </a:extLst>
          </p:cNvPr>
          <p:cNvSpPr txBox="1"/>
          <p:nvPr/>
        </p:nvSpPr>
        <p:spPr>
          <a:xfrm>
            <a:off x="514905" y="3719744"/>
            <a:ext cx="4625266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hr-HR" sz="3200" dirty="0">
                <a:solidFill>
                  <a:schemeClr val="bg1"/>
                </a:solidFill>
              </a:rPr>
              <a:t>1807. godine konstruirao je </a:t>
            </a:r>
            <a:r>
              <a:rPr lang="hr-HR" sz="3200" dirty="0">
                <a:solidFill>
                  <a:schemeClr val="bg1"/>
                </a:solidFill>
                <a:cs typeface="Arial" panose="020B0604020202020204" pitchFamily="34" charset="0"/>
              </a:rPr>
              <a:t>prvi funkcionalni na paru pokretan drveni brod </a:t>
            </a:r>
            <a:r>
              <a:rPr lang="hr-HR" sz="3200" dirty="0" smtClean="0">
                <a:solidFill>
                  <a:schemeClr val="bg1"/>
                </a:solidFill>
                <a:cs typeface="Arial" panose="020B0604020202020204" pitchFamily="34" charset="0"/>
              </a:rPr>
              <a:t>–  </a:t>
            </a:r>
            <a:r>
              <a:rPr lang="hr-HR" sz="3200" i="1" dirty="0" err="1" smtClean="0">
                <a:solidFill>
                  <a:schemeClr val="bg1"/>
                </a:solidFill>
              </a:rPr>
              <a:t>Clermont</a:t>
            </a:r>
            <a:r>
              <a:rPr lang="hr-HR" sz="3200" dirty="0">
                <a:solidFill>
                  <a:schemeClr val="bg1"/>
                </a:solidFill>
              </a:rPr>
              <a:t>.</a:t>
            </a:r>
            <a:endParaRPr lang="en-US"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r-HR" dirty="0"/>
          </a:p>
        </p:txBody>
      </p:sp>
      <p:sp>
        <p:nvSpPr>
          <p:cNvPr id="3" name="TekstniOkvir 2">
            <a:extLst>
              <a:ext uri="{FF2B5EF4-FFF2-40B4-BE49-F238E27FC236}">
                <a16:creationId xmlns:a16="http://schemas.microsoft.com/office/drawing/2014/main" xmlns="" id="{54B9ACC8-A5F0-49F7-9A03-DC70A62016DF}"/>
              </a:ext>
            </a:extLst>
          </p:cNvPr>
          <p:cNvSpPr txBox="1"/>
          <p:nvPr/>
        </p:nvSpPr>
        <p:spPr>
          <a:xfrm>
            <a:off x="7013359" y="3861786"/>
            <a:ext cx="4847208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600" b="0" dirty="0">
                <a:solidFill>
                  <a:schemeClr val="bg1"/>
                </a:solidFill>
                <a:effectLst/>
              </a:rPr>
              <a:t>George </a:t>
            </a:r>
            <a:r>
              <a:rPr lang="hr-HR" sz="3600" b="0" dirty="0" err="1">
                <a:solidFill>
                  <a:schemeClr val="bg1"/>
                </a:solidFill>
                <a:effectLst/>
              </a:rPr>
              <a:t>Stephenson</a:t>
            </a:r>
            <a:r>
              <a:rPr lang="hr-HR" sz="3600" b="0" dirty="0">
                <a:solidFill>
                  <a:schemeClr val="bg1"/>
                </a:solidFill>
                <a:effectLst/>
              </a:rPr>
              <a:t>.</a:t>
            </a:r>
            <a:endParaRPr lang="hr-HR" sz="3600" dirty="0">
              <a:solidFill>
                <a:schemeClr val="bg1"/>
              </a:solidFill>
            </a:endParaRPr>
          </a:p>
          <a:p>
            <a:endParaRPr lang="hr-HR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xmlns="" val="3991789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6" grpId="0">
        <p:bldAsOne/>
      </p:bldGraphic>
      <p:bldP spid="2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Rezervirano mjesto sadržaja 2">
            <a:extLst>
              <a:ext uri="{FF2B5EF4-FFF2-40B4-BE49-F238E27FC236}">
                <a16:creationId xmlns:a16="http://schemas.microsoft.com/office/drawing/2014/main" xmlns="" id="{B602BDEC-1987-40FF-B4D7-F748AD3CDDD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266956295"/>
              </p:ext>
            </p:extLst>
          </p:nvPr>
        </p:nvGraphicFramePr>
        <p:xfrm>
          <a:off x="879860" y="179762"/>
          <a:ext cx="9867528" cy="30243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1" name="Rezervirano mjesto sadržaja 2">
            <a:extLst>
              <a:ext uri="{FF2B5EF4-FFF2-40B4-BE49-F238E27FC236}">
                <a16:creationId xmlns:a16="http://schemas.microsoft.com/office/drawing/2014/main" xmlns="" id="{9EC8060D-E3E5-429B-AC45-DC471BA76827}"/>
              </a:ext>
            </a:extLst>
          </p:cNvPr>
          <p:cNvGraphicFramePr>
            <a:graphicFrameLocks/>
          </p:cNvGraphicFramePr>
          <p:nvPr/>
        </p:nvGraphicFramePr>
        <p:xfrm>
          <a:off x="263352" y="3501008"/>
          <a:ext cx="5040560" cy="2808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pSp>
        <p:nvGrpSpPr>
          <p:cNvPr id="13" name="Grupa 12">
            <a:extLst>
              <a:ext uri="{FF2B5EF4-FFF2-40B4-BE49-F238E27FC236}">
                <a16:creationId xmlns:a16="http://schemas.microsoft.com/office/drawing/2014/main" xmlns="" id="{E3E03EBA-C600-4953-A841-1CE55023E495}"/>
              </a:ext>
            </a:extLst>
          </p:cNvPr>
          <p:cNvGrpSpPr/>
          <p:nvPr/>
        </p:nvGrpSpPr>
        <p:grpSpPr>
          <a:xfrm rot="1009904">
            <a:off x="4258392" y="2963958"/>
            <a:ext cx="798347" cy="949861"/>
            <a:chOff x="2006916" y="160730"/>
            <a:chExt cx="798347" cy="949861"/>
          </a:xfrm>
        </p:grpSpPr>
        <p:sp>
          <p:nvSpPr>
            <p:cNvPr id="15" name="Strelica: desno 14">
              <a:extLst>
                <a:ext uri="{FF2B5EF4-FFF2-40B4-BE49-F238E27FC236}">
                  <a16:creationId xmlns:a16="http://schemas.microsoft.com/office/drawing/2014/main" xmlns="" id="{BC05ACD7-B5F5-4292-8C54-84F95E56ACDE}"/>
                </a:ext>
              </a:extLst>
            </p:cNvPr>
            <p:cNvSpPr/>
            <p:nvPr/>
          </p:nvSpPr>
          <p:spPr>
            <a:xfrm rot="5398635">
              <a:off x="1931159" y="236487"/>
              <a:ext cx="949861" cy="798347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Strelica: desno 4">
              <a:extLst>
                <a:ext uri="{FF2B5EF4-FFF2-40B4-BE49-F238E27FC236}">
                  <a16:creationId xmlns:a16="http://schemas.microsoft.com/office/drawing/2014/main" xmlns="" id="{80530532-9FC2-49F6-BFEB-84002A42714B}"/>
                </a:ext>
              </a:extLst>
            </p:cNvPr>
            <p:cNvSpPr txBox="1"/>
            <p:nvPr/>
          </p:nvSpPr>
          <p:spPr>
            <a:xfrm rot="5398635">
              <a:off x="2050863" y="276404"/>
              <a:ext cx="710357" cy="47900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0" lvl="0" indent="0" algn="ctr" defTabSz="1511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3400" kern="1200"/>
            </a:p>
          </p:txBody>
        </p:sp>
      </p:grpSp>
      <p:sp>
        <p:nvSpPr>
          <p:cNvPr id="28" name="Pravokutnik: zaobljeni kutovi 4">
            <a:extLst>
              <a:ext uri="{FF2B5EF4-FFF2-40B4-BE49-F238E27FC236}">
                <a16:creationId xmlns:a16="http://schemas.microsoft.com/office/drawing/2014/main" xmlns="" id="{2232B98C-069F-4860-9A23-0A864102CCDA}"/>
              </a:ext>
            </a:extLst>
          </p:cNvPr>
          <p:cNvSpPr txBox="1"/>
          <p:nvPr/>
        </p:nvSpPr>
        <p:spPr>
          <a:xfrm>
            <a:off x="6764440" y="3517579"/>
            <a:ext cx="5071833" cy="2847177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47650" tIns="247650" rIns="247650" bIns="247650" numCol="1" spcCol="1270" anchor="ctr" anchorCtr="0">
            <a:noAutofit/>
          </a:bodyPr>
          <a:lstStyle/>
          <a:p>
            <a:pPr marL="0" lvl="0" indent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6500" kern="1200" dirty="0"/>
          </a:p>
        </p:txBody>
      </p:sp>
      <p:grpSp>
        <p:nvGrpSpPr>
          <p:cNvPr id="32" name="Grupa 31">
            <a:extLst>
              <a:ext uri="{FF2B5EF4-FFF2-40B4-BE49-F238E27FC236}">
                <a16:creationId xmlns:a16="http://schemas.microsoft.com/office/drawing/2014/main" xmlns="" id="{C8A763F9-D41A-449F-8274-28BAB584D04F}"/>
              </a:ext>
            </a:extLst>
          </p:cNvPr>
          <p:cNvGrpSpPr/>
          <p:nvPr/>
        </p:nvGrpSpPr>
        <p:grpSpPr>
          <a:xfrm>
            <a:off x="6744072" y="3501008"/>
            <a:ext cx="5328592" cy="2808312"/>
            <a:chOff x="0" y="0"/>
            <a:chExt cx="5251450" cy="3055194"/>
          </a:xfrm>
        </p:grpSpPr>
        <p:sp>
          <p:nvSpPr>
            <p:cNvPr id="33" name="Pravokutnik: zaobljeni kutovi 32">
              <a:extLst>
                <a:ext uri="{FF2B5EF4-FFF2-40B4-BE49-F238E27FC236}">
                  <a16:creationId xmlns:a16="http://schemas.microsoft.com/office/drawing/2014/main" xmlns="" id="{36E3ED62-DB7B-4CEB-A47E-8DC057539516}"/>
                </a:ext>
              </a:extLst>
            </p:cNvPr>
            <p:cNvSpPr/>
            <p:nvPr/>
          </p:nvSpPr>
          <p:spPr>
            <a:xfrm>
              <a:off x="0" y="0"/>
              <a:ext cx="5251450" cy="3055194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4" name="Pravokutnik: zaobljeni kutovi 4">
              <a:extLst>
                <a:ext uri="{FF2B5EF4-FFF2-40B4-BE49-F238E27FC236}">
                  <a16:creationId xmlns:a16="http://schemas.microsoft.com/office/drawing/2014/main" xmlns="" id="{A5BF282A-EA36-449E-B33C-0C5E25BAD920}"/>
                </a:ext>
              </a:extLst>
            </p:cNvPr>
            <p:cNvSpPr txBox="1"/>
            <p:nvPr/>
          </p:nvSpPr>
          <p:spPr>
            <a:xfrm>
              <a:off x="89484" y="89484"/>
              <a:ext cx="5072482" cy="287622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47650" tIns="247650" rIns="247650" bIns="247650" numCol="1" spcCol="1270" anchor="ctr" anchorCtr="0">
              <a:noAutofit/>
            </a:bodyPr>
            <a:lstStyle/>
            <a:p>
              <a:pPr marL="0" lvl="0" indent="0" algn="ctr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4400" kern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5" name="Grupa 34">
            <a:extLst>
              <a:ext uri="{FF2B5EF4-FFF2-40B4-BE49-F238E27FC236}">
                <a16:creationId xmlns:a16="http://schemas.microsoft.com/office/drawing/2014/main" xmlns="" id="{DA4E8A8D-FEFD-4B2A-842D-3E839E47A5B7}"/>
              </a:ext>
            </a:extLst>
          </p:cNvPr>
          <p:cNvGrpSpPr/>
          <p:nvPr/>
        </p:nvGrpSpPr>
        <p:grpSpPr>
          <a:xfrm rot="20254246">
            <a:off x="8665692" y="2966349"/>
            <a:ext cx="798347" cy="949861"/>
            <a:chOff x="2006916" y="160730"/>
            <a:chExt cx="798347" cy="949861"/>
          </a:xfrm>
        </p:grpSpPr>
        <p:sp>
          <p:nvSpPr>
            <p:cNvPr id="36" name="Strelica: desno 35">
              <a:extLst>
                <a:ext uri="{FF2B5EF4-FFF2-40B4-BE49-F238E27FC236}">
                  <a16:creationId xmlns:a16="http://schemas.microsoft.com/office/drawing/2014/main" xmlns="" id="{BB21F77B-E326-44F9-A6AA-49633F97A3CF}"/>
                </a:ext>
              </a:extLst>
            </p:cNvPr>
            <p:cNvSpPr/>
            <p:nvPr/>
          </p:nvSpPr>
          <p:spPr>
            <a:xfrm rot="5398635">
              <a:off x="1931159" y="236487"/>
              <a:ext cx="949861" cy="798347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7" name="Strelica: desno 4">
              <a:extLst>
                <a:ext uri="{FF2B5EF4-FFF2-40B4-BE49-F238E27FC236}">
                  <a16:creationId xmlns:a16="http://schemas.microsoft.com/office/drawing/2014/main" xmlns="" id="{E0426E79-FDE9-4D53-9994-FDEAC74E4326}"/>
                </a:ext>
              </a:extLst>
            </p:cNvPr>
            <p:cNvSpPr txBox="1"/>
            <p:nvPr/>
          </p:nvSpPr>
          <p:spPr>
            <a:xfrm rot="5398635">
              <a:off x="2050863" y="276404"/>
              <a:ext cx="710357" cy="47900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0" lvl="0" indent="0" algn="ctr" defTabSz="1511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3400" kern="1200"/>
            </a:p>
          </p:txBody>
        </p:sp>
      </p:grpSp>
      <p:pic>
        <p:nvPicPr>
          <p:cNvPr id="38" name="Slika 37">
            <a:extLst>
              <a:ext uri="{FF2B5EF4-FFF2-40B4-BE49-F238E27FC236}">
                <a16:creationId xmlns:a16="http://schemas.microsoft.com/office/drawing/2014/main" xmlns="" id="{99743E5A-7433-483D-8524-75500C5A56F8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128448" y="90065"/>
            <a:ext cx="1937467" cy="492925"/>
          </a:xfrm>
          <a:prstGeom prst="rect">
            <a:avLst/>
          </a:prstGeom>
        </p:spPr>
      </p:pic>
      <p:pic>
        <p:nvPicPr>
          <p:cNvPr id="39" name="Slika 38">
            <a:extLst>
              <a:ext uri="{FF2B5EF4-FFF2-40B4-BE49-F238E27FC236}">
                <a16:creationId xmlns:a16="http://schemas.microsoft.com/office/drawing/2014/main" xmlns="" id="{486263F4-6364-48A6-A9E7-0F2BF348E0D4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567356" y="5898014"/>
            <a:ext cx="2804862" cy="1402431"/>
          </a:xfrm>
          <a:prstGeom prst="rect">
            <a:avLst/>
          </a:prstGeom>
        </p:spPr>
      </p:pic>
      <p:sp>
        <p:nvSpPr>
          <p:cNvPr id="2" name="TekstniOkvir 1">
            <a:extLst>
              <a:ext uri="{FF2B5EF4-FFF2-40B4-BE49-F238E27FC236}">
                <a16:creationId xmlns:a16="http://schemas.microsoft.com/office/drawing/2014/main" xmlns="" id="{2ADB9816-F6D5-4E45-B525-63BCAAD65176}"/>
              </a:ext>
            </a:extLst>
          </p:cNvPr>
          <p:cNvSpPr txBox="1"/>
          <p:nvPr/>
        </p:nvSpPr>
        <p:spPr>
          <a:xfrm>
            <a:off x="514905" y="3719744"/>
            <a:ext cx="462526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hr-HR" sz="3600" dirty="0">
                <a:solidFill>
                  <a:schemeClr val="bg1"/>
                </a:solidFill>
              </a:rPr>
              <a:t>U Londonu 1863. godine.</a:t>
            </a:r>
            <a:endParaRPr lang="en-US" sz="4000" dirty="0">
              <a:solidFill>
                <a:schemeClr val="bg1"/>
              </a:solidFill>
              <a:cs typeface="Arial" panose="020B0604020202020204" pitchFamily="34" charset="0"/>
            </a:endParaRPr>
          </a:p>
          <a:p>
            <a:endParaRPr lang="hr-HR" dirty="0"/>
          </a:p>
        </p:txBody>
      </p:sp>
      <p:sp>
        <p:nvSpPr>
          <p:cNvPr id="3" name="TekstniOkvir 2">
            <a:extLst>
              <a:ext uri="{FF2B5EF4-FFF2-40B4-BE49-F238E27FC236}">
                <a16:creationId xmlns:a16="http://schemas.microsoft.com/office/drawing/2014/main" xmlns="" id="{54B9ACC8-A5F0-49F7-9A03-DC70A62016DF}"/>
              </a:ext>
            </a:extLst>
          </p:cNvPr>
          <p:cNvSpPr txBox="1"/>
          <p:nvPr/>
        </p:nvSpPr>
        <p:spPr>
          <a:xfrm>
            <a:off x="7013359" y="3861786"/>
            <a:ext cx="48472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600" b="0" dirty="0">
                <a:solidFill>
                  <a:schemeClr val="bg1"/>
                </a:solidFill>
                <a:effectLst/>
              </a:rPr>
              <a:t>Samuel Morse.</a:t>
            </a:r>
            <a:endParaRPr lang="hr-HR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xmlns="" val="79838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6" grpId="0">
        <p:bldAsOne/>
      </p:bldGraphic>
      <p:bldP spid="2" grpId="0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Rezervirano mjesto sadržaja 2">
            <a:extLst>
              <a:ext uri="{FF2B5EF4-FFF2-40B4-BE49-F238E27FC236}">
                <a16:creationId xmlns:a16="http://schemas.microsoft.com/office/drawing/2014/main" xmlns="" id="{B602BDEC-1987-40FF-B4D7-F748AD3CDDD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404889303"/>
              </p:ext>
            </p:extLst>
          </p:nvPr>
        </p:nvGraphicFramePr>
        <p:xfrm>
          <a:off x="879860" y="179762"/>
          <a:ext cx="9867528" cy="30243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1" name="Rezervirano mjesto sadržaja 2">
            <a:extLst>
              <a:ext uri="{FF2B5EF4-FFF2-40B4-BE49-F238E27FC236}">
                <a16:creationId xmlns:a16="http://schemas.microsoft.com/office/drawing/2014/main" xmlns="" id="{9EC8060D-E3E5-429B-AC45-DC471BA76827}"/>
              </a:ext>
            </a:extLst>
          </p:cNvPr>
          <p:cNvGraphicFramePr>
            <a:graphicFrameLocks/>
          </p:cNvGraphicFramePr>
          <p:nvPr/>
        </p:nvGraphicFramePr>
        <p:xfrm>
          <a:off x="263352" y="3501008"/>
          <a:ext cx="5040560" cy="2808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pSp>
        <p:nvGrpSpPr>
          <p:cNvPr id="13" name="Grupa 12">
            <a:extLst>
              <a:ext uri="{FF2B5EF4-FFF2-40B4-BE49-F238E27FC236}">
                <a16:creationId xmlns:a16="http://schemas.microsoft.com/office/drawing/2014/main" xmlns="" id="{E3E03EBA-C600-4953-A841-1CE55023E495}"/>
              </a:ext>
            </a:extLst>
          </p:cNvPr>
          <p:cNvGrpSpPr/>
          <p:nvPr/>
        </p:nvGrpSpPr>
        <p:grpSpPr>
          <a:xfrm rot="1009904">
            <a:off x="4338292" y="3203655"/>
            <a:ext cx="798347" cy="949861"/>
            <a:chOff x="2006916" y="160730"/>
            <a:chExt cx="798347" cy="949861"/>
          </a:xfrm>
        </p:grpSpPr>
        <p:sp>
          <p:nvSpPr>
            <p:cNvPr id="15" name="Strelica: desno 14">
              <a:extLst>
                <a:ext uri="{FF2B5EF4-FFF2-40B4-BE49-F238E27FC236}">
                  <a16:creationId xmlns:a16="http://schemas.microsoft.com/office/drawing/2014/main" xmlns="" id="{BC05ACD7-B5F5-4292-8C54-84F95E56ACDE}"/>
                </a:ext>
              </a:extLst>
            </p:cNvPr>
            <p:cNvSpPr/>
            <p:nvPr/>
          </p:nvSpPr>
          <p:spPr>
            <a:xfrm rot="5398635">
              <a:off x="1931159" y="236487"/>
              <a:ext cx="949861" cy="798347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Strelica: desno 4">
              <a:extLst>
                <a:ext uri="{FF2B5EF4-FFF2-40B4-BE49-F238E27FC236}">
                  <a16:creationId xmlns:a16="http://schemas.microsoft.com/office/drawing/2014/main" xmlns="" id="{80530532-9FC2-49F6-BFEB-84002A42714B}"/>
                </a:ext>
              </a:extLst>
            </p:cNvPr>
            <p:cNvSpPr txBox="1"/>
            <p:nvPr/>
          </p:nvSpPr>
          <p:spPr>
            <a:xfrm rot="5398635">
              <a:off x="2050863" y="276404"/>
              <a:ext cx="710357" cy="47900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0" lvl="0" indent="0" algn="ctr" defTabSz="1511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3400" kern="1200"/>
            </a:p>
          </p:txBody>
        </p:sp>
      </p:grpSp>
      <p:sp>
        <p:nvSpPr>
          <p:cNvPr id="28" name="Pravokutnik: zaobljeni kutovi 4">
            <a:extLst>
              <a:ext uri="{FF2B5EF4-FFF2-40B4-BE49-F238E27FC236}">
                <a16:creationId xmlns:a16="http://schemas.microsoft.com/office/drawing/2014/main" xmlns="" id="{2232B98C-069F-4860-9A23-0A864102CCDA}"/>
              </a:ext>
            </a:extLst>
          </p:cNvPr>
          <p:cNvSpPr txBox="1"/>
          <p:nvPr/>
        </p:nvSpPr>
        <p:spPr>
          <a:xfrm>
            <a:off x="6764440" y="3517579"/>
            <a:ext cx="5071833" cy="2847177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47650" tIns="247650" rIns="247650" bIns="247650" numCol="1" spcCol="1270" anchor="ctr" anchorCtr="0">
            <a:noAutofit/>
          </a:bodyPr>
          <a:lstStyle/>
          <a:p>
            <a:pPr marL="0" lvl="0" indent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6500" kern="1200" dirty="0"/>
          </a:p>
        </p:txBody>
      </p:sp>
      <p:grpSp>
        <p:nvGrpSpPr>
          <p:cNvPr id="32" name="Grupa 31">
            <a:extLst>
              <a:ext uri="{FF2B5EF4-FFF2-40B4-BE49-F238E27FC236}">
                <a16:creationId xmlns:a16="http://schemas.microsoft.com/office/drawing/2014/main" xmlns="" id="{C8A763F9-D41A-449F-8274-28BAB584D04F}"/>
              </a:ext>
            </a:extLst>
          </p:cNvPr>
          <p:cNvGrpSpPr/>
          <p:nvPr/>
        </p:nvGrpSpPr>
        <p:grpSpPr>
          <a:xfrm>
            <a:off x="6744072" y="3501008"/>
            <a:ext cx="5328592" cy="2808312"/>
            <a:chOff x="0" y="0"/>
            <a:chExt cx="5251450" cy="3055194"/>
          </a:xfrm>
        </p:grpSpPr>
        <p:sp>
          <p:nvSpPr>
            <p:cNvPr id="33" name="Pravokutnik: zaobljeni kutovi 32">
              <a:extLst>
                <a:ext uri="{FF2B5EF4-FFF2-40B4-BE49-F238E27FC236}">
                  <a16:creationId xmlns:a16="http://schemas.microsoft.com/office/drawing/2014/main" xmlns="" id="{36E3ED62-DB7B-4CEB-A47E-8DC057539516}"/>
                </a:ext>
              </a:extLst>
            </p:cNvPr>
            <p:cNvSpPr/>
            <p:nvPr/>
          </p:nvSpPr>
          <p:spPr>
            <a:xfrm>
              <a:off x="0" y="0"/>
              <a:ext cx="5251450" cy="3055194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4" name="Pravokutnik: zaobljeni kutovi 4">
              <a:extLst>
                <a:ext uri="{FF2B5EF4-FFF2-40B4-BE49-F238E27FC236}">
                  <a16:creationId xmlns:a16="http://schemas.microsoft.com/office/drawing/2014/main" xmlns="" id="{A5BF282A-EA36-449E-B33C-0C5E25BAD920}"/>
                </a:ext>
              </a:extLst>
            </p:cNvPr>
            <p:cNvSpPr txBox="1"/>
            <p:nvPr/>
          </p:nvSpPr>
          <p:spPr>
            <a:xfrm>
              <a:off x="89484" y="89484"/>
              <a:ext cx="5072482" cy="287622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47650" tIns="247650" rIns="247650" bIns="247650" numCol="1" spcCol="1270" anchor="ctr" anchorCtr="0">
              <a:noAutofit/>
            </a:bodyPr>
            <a:lstStyle/>
            <a:p>
              <a:pPr marL="0" lvl="0" indent="0" algn="ctr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4400" kern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5" name="Grupa 34">
            <a:extLst>
              <a:ext uri="{FF2B5EF4-FFF2-40B4-BE49-F238E27FC236}">
                <a16:creationId xmlns:a16="http://schemas.microsoft.com/office/drawing/2014/main" xmlns="" id="{DA4E8A8D-FEFD-4B2A-842D-3E839E47A5B7}"/>
              </a:ext>
            </a:extLst>
          </p:cNvPr>
          <p:cNvGrpSpPr/>
          <p:nvPr/>
        </p:nvGrpSpPr>
        <p:grpSpPr>
          <a:xfrm rot="20254246">
            <a:off x="8665692" y="2966349"/>
            <a:ext cx="798347" cy="949861"/>
            <a:chOff x="2006916" y="160730"/>
            <a:chExt cx="798347" cy="949861"/>
          </a:xfrm>
        </p:grpSpPr>
        <p:sp>
          <p:nvSpPr>
            <p:cNvPr id="36" name="Strelica: desno 35">
              <a:extLst>
                <a:ext uri="{FF2B5EF4-FFF2-40B4-BE49-F238E27FC236}">
                  <a16:creationId xmlns:a16="http://schemas.microsoft.com/office/drawing/2014/main" xmlns="" id="{BB21F77B-E326-44F9-A6AA-49633F97A3CF}"/>
                </a:ext>
              </a:extLst>
            </p:cNvPr>
            <p:cNvSpPr/>
            <p:nvPr/>
          </p:nvSpPr>
          <p:spPr>
            <a:xfrm rot="5398635">
              <a:off x="1931159" y="236487"/>
              <a:ext cx="949861" cy="798347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7" name="Strelica: desno 4">
              <a:extLst>
                <a:ext uri="{FF2B5EF4-FFF2-40B4-BE49-F238E27FC236}">
                  <a16:creationId xmlns:a16="http://schemas.microsoft.com/office/drawing/2014/main" xmlns="" id="{E0426E79-FDE9-4D53-9994-FDEAC74E4326}"/>
                </a:ext>
              </a:extLst>
            </p:cNvPr>
            <p:cNvSpPr txBox="1"/>
            <p:nvPr/>
          </p:nvSpPr>
          <p:spPr>
            <a:xfrm rot="5398635">
              <a:off x="2050863" y="276404"/>
              <a:ext cx="710357" cy="47900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0" lvl="0" indent="0" algn="ctr" defTabSz="1511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3400" kern="1200"/>
            </a:p>
          </p:txBody>
        </p:sp>
      </p:grpSp>
      <p:pic>
        <p:nvPicPr>
          <p:cNvPr id="38" name="Slika 37">
            <a:extLst>
              <a:ext uri="{FF2B5EF4-FFF2-40B4-BE49-F238E27FC236}">
                <a16:creationId xmlns:a16="http://schemas.microsoft.com/office/drawing/2014/main" xmlns="" id="{99743E5A-7433-483D-8524-75500C5A56F8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128448" y="90065"/>
            <a:ext cx="1937467" cy="492925"/>
          </a:xfrm>
          <a:prstGeom prst="rect">
            <a:avLst/>
          </a:prstGeom>
        </p:spPr>
      </p:pic>
      <p:pic>
        <p:nvPicPr>
          <p:cNvPr id="39" name="Slika 38">
            <a:extLst>
              <a:ext uri="{FF2B5EF4-FFF2-40B4-BE49-F238E27FC236}">
                <a16:creationId xmlns:a16="http://schemas.microsoft.com/office/drawing/2014/main" xmlns="" id="{486263F4-6364-48A6-A9E7-0F2BF348E0D4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583832" y="5881539"/>
            <a:ext cx="2804862" cy="1402431"/>
          </a:xfrm>
          <a:prstGeom prst="rect">
            <a:avLst/>
          </a:prstGeom>
        </p:spPr>
      </p:pic>
      <p:sp>
        <p:nvSpPr>
          <p:cNvPr id="2" name="TekstniOkvir 1">
            <a:extLst>
              <a:ext uri="{FF2B5EF4-FFF2-40B4-BE49-F238E27FC236}">
                <a16:creationId xmlns:a16="http://schemas.microsoft.com/office/drawing/2014/main" xmlns="" id="{2ADB9816-F6D5-4E45-B525-63BCAAD65176}"/>
              </a:ext>
            </a:extLst>
          </p:cNvPr>
          <p:cNvSpPr txBox="1"/>
          <p:nvPr/>
        </p:nvSpPr>
        <p:spPr>
          <a:xfrm>
            <a:off x="568171" y="3701988"/>
            <a:ext cx="462526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hr-HR" sz="3200" dirty="0">
                <a:solidFill>
                  <a:schemeClr val="bg1"/>
                </a:solidFill>
              </a:rPr>
              <a:t>Dagerotipiju, prvi praktički primjenljiv fotografski postupak za dobivanje trajne slike, odnosno fotografije.</a:t>
            </a:r>
          </a:p>
        </p:txBody>
      </p:sp>
      <p:sp>
        <p:nvSpPr>
          <p:cNvPr id="3" name="TekstniOkvir 2">
            <a:extLst>
              <a:ext uri="{FF2B5EF4-FFF2-40B4-BE49-F238E27FC236}">
                <a16:creationId xmlns:a16="http://schemas.microsoft.com/office/drawing/2014/main" xmlns="" id="{54B9ACC8-A5F0-49F7-9A03-DC70A62016DF}"/>
              </a:ext>
            </a:extLst>
          </p:cNvPr>
          <p:cNvSpPr txBox="1"/>
          <p:nvPr/>
        </p:nvSpPr>
        <p:spPr>
          <a:xfrm>
            <a:off x="7013359" y="3861786"/>
            <a:ext cx="48472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600" b="0" dirty="0">
                <a:solidFill>
                  <a:schemeClr val="bg1"/>
                </a:solidFill>
                <a:effectLst/>
              </a:rPr>
              <a:t>Braća Auguste i Louis Lumiere.</a:t>
            </a:r>
            <a:endParaRPr lang="hr-HR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xmlns="" val="3623671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6" grpId="0">
        <p:bldAsOne/>
      </p:bldGraphic>
      <p:bldP spid="2" grpId="0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Rezervirano mjesto sadržaja 2">
            <a:extLst>
              <a:ext uri="{FF2B5EF4-FFF2-40B4-BE49-F238E27FC236}">
                <a16:creationId xmlns:a16="http://schemas.microsoft.com/office/drawing/2014/main" xmlns="" id="{B602BDEC-1987-40FF-B4D7-F748AD3CDDD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167316590"/>
              </p:ext>
            </p:extLst>
          </p:nvPr>
        </p:nvGraphicFramePr>
        <p:xfrm>
          <a:off x="879860" y="179762"/>
          <a:ext cx="9867528" cy="30243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1" name="Rezervirano mjesto sadržaja 2">
            <a:extLst>
              <a:ext uri="{FF2B5EF4-FFF2-40B4-BE49-F238E27FC236}">
                <a16:creationId xmlns:a16="http://schemas.microsoft.com/office/drawing/2014/main" xmlns="" id="{9EC8060D-E3E5-429B-AC45-DC471BA76827}"/>
              </a:ext>
            </a:extLst>
          </p:cNvPr>
          <p:cNvGraphicFramePr>
            <a:graphicFrameLocks/>
          </p:cNvGraphicFramePr>
          <p:nvPr/>
        </p:nvGraphicFramePr>
        <p:xfrm>
          <a:off x="263352" y="3501008"/>
          <a:ext cx="5040560" cy="2808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pSp>
        <p:nvGrpSpPr>
          <p:cNvPr id="13" name="Grupa 12">
            <a:extLst>
              <a:ext uri="{FF2B5EF4-FFF2-40B4-BE49-F238E27FC236}">
                <a16:creationId xmlns:a16="http://schemas.microsoft.com/office/drawing/2014/main" xmlns="" id="{E3E03EBA-C600-4953-A841-1CE55023E495}"/>
              </a:ext>
            </a:extLst>
          </p:cNvPr>
          <p:cNvGrpSpPr/>
          <p:nvPr/>
        </p:nvGrpSpPr>
        <p:grpSpPr>
          <a:xfrm rot="1009904">
            <a:off x="4214005" y="3265798"/>
            <a:ext cx="798347" cy="949861"/>
            <a:chOff x="2006916" y="160730"/>
            <a:chExt cx="798347" cy="949861"/>
          </a:xfrm>
        </p:grpSpPr>
        <p:sp>
          <p:nvSpPr>
            <p:cNvPr id="15" name="Strelica: desno 14">
              <a:extLst>
                <a:ext uri="{FF2B5EF4-FFF2-40B4-BE49-F238E27FC236}">
                  <a16:creationId xmlns:a16="http://schemas.microsoft.com/office/drawing/2014/main" xmlns="" id="{BC05ACD7-B5F5-4292-8C54-84F95E56ACDE}"/>
                </a:ext>
              </a:extLst>
            </p:cNvPr>
            <p:cNvSpPr/>
            <p:nvPr/>
          </p:nvSpPr>
          <p:spPr>
            <a:xfrm rot="5398635">
              <a:off x="1931159" y="236487"/>
              <a:ext cx="949861" cy="798347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Strelica: desno 4">
              <a:extLst>
                <a:ext uri="{FF2B5EF4-FFF2-40B4-BE49-F238E27FC236}">
                  <a16:creationId xmlns:a16="http://schemas.microsoft.com/office/drawing/2014/main" xmlns="" id="{80530532-9FC2-49F6-BFEB-84002A42714B}"/>
                </a:ext>
              </a:extLst>
            </p:cNvPr>
            <p:cNvSpPr txBox="1"/>
            <p:nvPr/>
          </p:nvSpPr>
          <p:spPr>
            <a:xfrm rot="5398635">
              <a:off x="2050863" y="276404"/>
              <a:ext cx="710357" cy="47900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0" lvl="0" indent="0" algn="ctr" defTabSz="1511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3400" kern="1200"/>
            </a:p>
          </p:txBody>
        </p:sp>
      </p:grpSp>
      <p:sp>
        <p:nvSpPr>
          <p:cNvPr id="28" name="Pravokutnik: zaobljeni kutovi 4">
            <a:extLst>
              <a:ext uri="{FF2B5EF4-FFF2-40B4-BE49-F238E27FC236}">
                <a16:creationId xmlns:a16="http://schemas.microsoft.com/office/drawing/2014/main" xmlns="" id="{2232B98C-069F-4860-9A23-0A864102CCDA}"/>
              </a:ext>
            </a:extLst>
          </p:cNvPr>
          <p:cNvSpPr txBox="1"/>
          <p:nvPr/>
        </p:nvSpPr>
        <p:spPr>
          <a:xfrm>
            <a:off x="6764440" y="3517579"/>
            <a:ext cx="5071833" cy="2847177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47650" tIns="247650" rIns="247650" bIns="247650" numCol="1" spcCol="1270" anchor="ctr" anchorCtr="0">
            <a:noAutofit/>
          </a:bodyPr>
          <a:lstStyle/>
          <a:p>
            <a:pPr marL="0" lvl="0" indent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6500" kern="1200" dirty="0"/>
          </a:p>
        </p:txBody>
      </p:sp>
      <p:grpSp>
        <p:nvGrpSpPr>
          <p:cNvPr id="32" name="Grupa 31">
            <a:extLst>
              <a:ext uri="{FF2B5EF4-FFF2-40B4-BE49-F238E27FC236}">
                <a16:creationId xmlns:a16="http://schemas.microsoft.com/office/drawing/2014/main" xmlns="" id="{C8A763F9-D41A-449F-8274-28BAB584D04F}"/>
              </a:ext>
            </a:extLst>
          </p:cNvPr>
          <p:cNvGrpSpPr/>
          <p:nvPr/>
        </p:nvGrpSpPr>
        <p:grpSpPr>
          <a:xfrm>
            <a:off x="6744072" y="3501008"/>
            <a:ext cx="5328592" cy="2808312"/>
            <a:chOff x="0" y="0"/>
            <a:chExt cx="5251450" cy="3055194"/>
          </a:xfrm>
        </p:grpSpPr>
        <p:sp>
          <p:nvSpPr>
            <p:cNvPr id="33" name="Pravokutnik: zaobljeni kutovi 32">
              <a:extLst>
                <a:ext uri="{FF2B5EF4-FFF2-40B4-BE49-F238E27FC236}">
                  <a16:creationId xmlns:a16="http://schemas.microsoft.com/office/drawing/2014/main" xmlns="" id="{36E3ED62-DB7B-4CEB-A47E-8DC057539516}"/>
                </a:ext>
              </a:extLst>
            </p:cNvPr>
            <p:cNvSpPr/>
            <p:nvPr/>
          </p:nvSpPr>
          <p:spPr>
            <a:xfrm>
              <a:off x="0" y="0"/>
              <a:ext cx="5251450" cy="3055194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4" name="Pravokutnik: zaobljeni kutovi 4">
              <a:extLst>
                <a:ext uri="{FF2B5EF4-FFF2-40B4-BE49-F238E27FC236}">
                  <a16:creationId xmlns:a16="http://schemas.microsoft.com/office/drawing/2014/main" xmlns="" id="{A5BF282A-EA36-449E-B33C-0C5E25BAD920}"/>
                </a:ext>
              </a:extLst>
            </p:cNvPr>
            <p:cNvSpPr txBox="1"/>
            <p:nvPr/>
          </p:nvSpPr>
          <p:spPr>
            <a:xfrm>
              <a:off x="89484" y="89484"/>
              <a:ext cx="5072482" cy="287622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47650" tIns="247650" rIns="247650" bIns="247650" numCol="1" spcCol="1270" anchor="ctr" anchorCtr="0">
              <a:noAutofit/>
            </a:bodyPr>
            <a:lstStyle/>
            <a:p>
              <a:pPr marL="0" lvl="0" indent="0" algn="ctr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4400" kern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5" name="Grupa 34">
            <a:extLst>
              <a:ext uri="{FF2B5EF4-FFF2-40B4-BE49-F238E27FC236}">
                <a16:creationId xmlns:a16="http://schemas.microsoft.com/office/drawing/2014/main" xmlns="" id="{DA4E8A8D-FEFD-4B2A-842D-3E839E47A5B7}"/>
              </a:ext>
            </a:extLst>
          </p:cNvPr>
          <p:cNvGrpSpPr/>
          <p:nvPr/>
        </p:nvGrpSpPr>
        <p:grpSpPr>
          <a:xfrm rot="20254246">
            <a:off x="8718958" y="3064004"/>
            <a:ext cx="798347" cy="949861"/>
            <a:chOff x="2006916" y="160730"/>
            <a:chExt cx="798347" cy="949861"/>
          </a:xfrm>
        </p:grpSpPr>
        <p:sp>
          <p:nvSpPr>
            <p:cNvPr id="36" name="Strelica: desno 35">
              <a:extLst>
                <a:ext uri="{FF2B5EF4-FFF2-40B4-BE49-F238E27FC236}">
                  <a16:creationId xmlns:a16="http://schemas.microsoft.com/office/drawing/2014/main" xmlns="" id="{BB21F77B-E326-44F9-A6AA-49633F97A3CF}"/>
                </a:ext>
              </a:extLst>
            </p:cNvPr>
            <p:cNvSpPr/>
            <p:nvPr/>
          </p:nvSpPr>
          <p:spPr>
            <a:xfrm rot="5398635">
              <a:off x="1931159" y="236487"/>
              <a:ext cx="949861" cy="798347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7" name="Strelica: desno 4">
              <a:extLst>
                <a:ext uri="{FF2B5EF4-FFF2-40B4-BE49-F238E27FC236}">
                  <a16:creationId xmlns:a16="http://schemas.microsoft.com/office/drawing/2014/main" xmlns="" id="{E0426E79-FDE9-4D53-9994-FDEAC74E4326}"/>
                </a:ext>
              </a:extLst>
            </p:cNvPr>
            <p:cNvSpPr txBox="1"/>
            <p:nvPr/>
          </p:nvSpPr>
          <p:spPr>
            <a:xfrm rot="5398635">
              <a:off x="2050863" y="276404"/>
              <a:ext cx="710357" cy="47900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0" lvl="0" indent="0" algn="ctr" defTabSz="1511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3400" kern="1200"/>
            </a:p>
          </p:txBody>
        </p:sp>
      </p:grpSp>
      <p:pic>
        <p:nvPicPr>
          <p:cNvPr id="38" name="Slika 37">
            <a:extLst>
              <a:ext uri="{FF2B5EF4-FFF2-40B4-BE49-F238E27FC236}">
                <a16:creationId xmlns:a16="http://schemas.microsoft.com/office/drawing/2014/main" xmlns="" id="{99743E5A-7433-483D-8524-75500C5A56F8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128448" y="90065"/>
            <a:ext cx="1937467" cy="492925"/>
          </a:xfrm>
          <a:prstGeom prst="rect">
            <a:avLst/>
          </a:prstGeom>
        </p:spPr>
      </p:pic>
      <p:pic>
        <p:nvPicPr>
          <p:cNvPr id="39" name="Slika 38">
            <a:extLst>
              <a:ext uri="{FF2B5EF4-FFF2-40B4-BE49-F238E27FC236}">
                <a16:creationId xmlns:a16="http://schemas.microsoft.com/office/drawing/2014/main" xmlns="" id="{486263F4-6364-48A6-A9E7-0F2BF348E0D4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575595" y="5873301"/>
            <a:ext cx="2804862" cy="1402431"/>
          </a:xfrm>
          <a:prstGeom prst="rect">
            <a:avLst/>
          </a:prstGeom>
        </p:spPr>
      </p:pic>
      <p:sp>
        <p:nvSpPr>
          <p:cNvPr id="2" name="TekstniOkvir 1">
            <a:extLst>
              <a:ext uri="{FF2B5EF4-FFF2-40B4-BE49-F238E27FC236}">
                <a16:creationId xmlns:a16="http://schemas.microsoft.com/office/drawing/2014/main" xmlns="" id="{2ADB9816-F6D5-4E45-B525-63BCAAD65176}"/>
              </a:ext>
            </a:extLst>
          </p:cNvPr>
          <p:cNvSpPr txBox="1"/>
          <p:nvPr/>
        </p:nvSpPr>
        <p:spPr>
          <a:xfrm>
            <a:off x="470517" y="3826275"/>
            <a:ext cx="46252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hr-HR" sz="4000" dirty="0">
                <a:solidFill>
                  <a:schemeClr val="bg1"/>
                </a:solidFill>
              </a:rPr>
              <a:t>Charles Darwin.</a:t>
            </a:r>
          </a:p>
        </p:txBody>
      </p:sp>
      <p:sp>
        <p:nvSpPr>
          <p:cNvPr id="3" name="TekstniOkvir 2">
            <a:extLst>
              <a:ext uri="{FF2B5EF4-FFF2-40B4-BE49-F238E27FC236}">
                <a16:creationId xmlns:a16="http://schemas.microsoft.com/office/drawing/2014/main" xmlns="" id="{54B9ACC8-A5F0-49F7-9A03-DC70A62016DF}"/>
              </a:ext>
            </a:extLst>
          </p:cNvPr>
          <p:cNvSpPr txBox="1"/>
          <p:nvPr/>
        </p:nvSpPr>
        <p:spPr>
          <a:xfrm>
            <a:off x="7013359" y="3861786"/>
            <a:ext cx="48472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hr-HR" sz="3600" dirty="0">
                <a:solidFill>
                  <a:schemeClr val="bg1"/>
                </a:solidFill>
              </a:rPr>
              <a:t>Maria </a:t>
            </a:r>
            <a:r>
              <a:rPr lang="hr-HR" sz="3600" dirty="0" err="1">
                <a:solidFill>
                  <a:schemeClr val="bg1"/>
                </a:solidFill>
              </a:rPr>
              <a:t>Skłodowska</a:t>
            </a:r>
            <a:r>
              <a:rPr lang="hr-HR" sz="3600" dirty="0">
                <a:solidFill>
                  <a:schemeClr val="bg1"/>
                </a:solidFill>
              </a:rPr>
              <a:t>-Curie.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xmlns="" val="3137684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6" grpId="0">
        <p:bldAsOne/>
      </p:bldGraphic>
      <p:bldP spid="2" grpId="0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Rezervirano mjesto sadržaja 2">
            <a:extLst>
              <a:ext uri="{FF2B5EF4-FFF2-40B4-BE49-F238E27FC236}">
                <a16:creationId xmlns:a16="http://schemas.microsoft.com/office/drawing/2014/main" xmlns="" id="{B602BDEC-1987-40FF-B4D7-F748AD3CDDD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119715565"/>
              </p:ext>
            </p:extLst>
          </p:nvPr>
        </p:nvGraphicFramePr>
        <p:xfrm>
          <a:off x="879860" y="179762"/>
          <a:ext cx="9867528" cy="30243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1" name="Rezervirano mjesto sadržaja 2">
            <a:extLst>
              <a:ext uri="{FF2B5EF4-FFF2-40B4-BE49-F238E27FC236}">
                <a16:creationId xmlns:a16="http://schemas.microsoft.com/office/drawing/2014/main" xmlns="" id="{9EC8060D-E3E5-429B-AC45-DC471BA76827}"/>
              </a:ext>
            </a:extLst>
          </p:cNvPr>
          <p:cNvGraphicFramePr>
            <a:graphicFrameLocks/>
          </p:cNvGraphicFramePr>
          <p:nvPr/>
        </p:nvGraphicFramePr>
        <p:xfrm>
          <a:off x="263352" y="3501008"/>
          <a:ext cx="5040560" cy="2808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pSp>
        <p:nvGrpSpPr>
          <p:cNvPr id="13" name="Grupa 12">
            <a:extLst>
              <a:ext uri="{FF2B5EF4-FFF2-40B4-BE49-F238E27FC236}">
                <a16:creationId xmlns:a16="http://schemas.microsoft.com/office/drawing/2014/main" xmlns="" id="{E3E03EBA-C600-4953-A841-1CE55023E495}"/>
              </a:ext>
            </a:extLst>
          </p:cNvPr>
          <p:cNvGrpSpPr/>
          <p:nvPr/>
        </p:nvGrpSpPr>
        <p:grpSpPr>
          <a:xfrm rot="1009904">
            <a:off x="4214005" y="3265798"/>
            <a:ext cx="798347" cy="949861"/>
            <a:chOff x="2006916" y="160730"/>
            <a:chExt cx="798347" cy="949861"/>
          </a:xfrm>
        </p:grpSpPr>
        <p:sp>
          <p:nvSpPr>
            <p:cNvPr id="15" name="Strelica: desno 14">
              <a:extLst>
                <a:ext uri="{FF2B5EF4-FFF2-40B4-BE49-F238E27FC236}">
                  <a16:creationId xmlns:a16="http://schemas.microsoft.com/office/drawing/2014/main" xmlns="" id="{BC05ACD7-B5F5-4292-8C54-84F95E56ACDE}"/>
                </a:ext>
              </a:extLst>
            </p:cNvPr>
            <p:cNvSpPr/>
            <p:nvPr/>
          </p:nvSpPr>
          <p:spPr>
            <a:xfrm rot="5398635">
              <a:off x="1931159" y="236487"/>
              <a:ext cx="949861" cy="798347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Strelica: desno 4">
              <a:extLst>
                <a:ext uri="{FF2B5EF4-FFF2-40B4-BE49-F238E27FC236}">
                  <a16:creationId xmlns:a16="http://schemas.microsoft.com/office/drawing/2014/main" xmlns="" id="{80530532-9FC2-49F6-BFEB-84002A42714B}"/>
                </a:ext>
              </a:extLst>
            </p:cNvPr>
            <p:cNvSpPr txBox="1"/>
            <p:nvPr/>
          </p:nvSpPr>
          <p:spPr>
            <a:xfrm rot="5398635">
              <a:off x="2050863" y="276404"/>
              <a:ext cx="710357" cy="47900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0" lvl="0" indent="0" algn="ctr" defTabSz="1511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3400" kern="1200"/>
            </a:p>
          </p:txBody>
        </p:sp>
      </p:grpSp>
      <p:sp>
        <p:nvSpPr>
          <p:cNvPr id="28" name="Pravokutnik: zaobljeni kutovi 4">
            <a:extLst>
              <a:ext uri="{FF2B5EF4-FFF2-40B4-BE49-F238E27FC236}">
                <a16:creationId xmlns:a16="http://schemas.microsoft.com/office/drawing/2014/main" xmlns="" id="{2232B98C-069F-4860-9A23-0A864102CCDA}"/>
              </a:ext>
            </a:extLst>
          </p:cNvPr>
          <p:cNvSpPr txBox="1"/>
          <p:nvPr/>
        </p:nvSpPr>
        <p:spPr>
          <a:xfrm>
            <a:off x="6764440" y="3517579"/>
            <a:ext cx="5071833" cy="2847177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47650" tIns="247650" rIns="247650" bIns="247650" numCol="1" spcCol="1270" anchor="ctr" anchorCtr="0">
            <a:noAutofit/>
          </a:bodyPr>
          <a:lstStyle/>
          <a:p>
            <a:pPr marL="0" lvl="0" indent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6500" kern="1200" dirty="0"/>
          </a:p>
        </p:txBody>
      </p:sp>
      <p:grpSp>
        <p:nvGrpSpPr>
          <p:cNvPr id="32" name="Grupa 31">
            <a:extLst>
              <a:ext uri="{FF2B5EF4-FFF2-40B4-BE49-F238E27FC236}">
                <a16:creationId xmlns:a16="http://schemas.microsoft.com/office/drawing/2014/main" xmlns="" id="{C8A763F9-D41A-449F-8274-28BAB584D04F}"/>
              </a:ext>
            </a:extLst>
          </p:cNvPr>
          <p:cNvGrpSpPr/>
          <p:nvPr/>
        </p:nvGrpSpPr>
        <p:grpSpPr>
          <a:xfrm>
            <a:off x="6744072" y="3501008"/>
            <a:ext cx="5328592" cy="2808312"/>
            <a:chOff x="0" y="0"/>
            <a:chExt cx="5251450" cy="3055194"/>
          </a:xfrm>
        </p:grpSpPr>
        <p:sp>
          <p:nvSpPr>
            <p:cNvPr id="33" name="Pravokutnik: zaobljeni kutovi 32">
              <a:extLst>
                <a:ext uri="{FF2B5EF4-FFF2-40B4-BE49-F238E27FC236}">
                  <a16:creationId xmlns:a16="http://schemas.microsoft.com/office/drawing/2014/main" xmlns="" id="{36E3ED62-DB7B-4CEB-A47E-8DC057539516}"/>
                </a:ext>
              </a:extLst>
            </p:cNvPr>
            <p:cNvSpPr/>
            <p:nvPr/>
          </p:nvSpPr>
          <p:spPr>
            <a:xfrm>
              <a:off x="0" y="0"/>
              <a:ext cx="5251450" cy="3055194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4" name="Pravokutnik: zaobljeni kutovi 4">
              <a:extLst>
                <a:ext uri="{FF2B5EF4-FFF2-40B4-BE49-F238E27FC236}">
                  <a16:creationId xmlns:a16="http://schemas.microsoft.com/office/drawing/2014/main" xmlns="" id="{A5BF282A-EA36-449E-B33C-0C5E25BAD920}"/>
                </a:ext>
              </a:extLst>
            </p:cNvPr>
            <p:cNvSpPr txBox="1"/>
            <p:nvPr/>
          </p:nvSpPr>
          <p:spPr>
            <a:xfrm>
              <a:off x="89484" y="89484"/>
              <a:ext cx="5072482" cy="287622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47650" tIns="247650" rIns="247650" bIns="247650" numCol="1" spcCol="1270" anchor="ctr" anchorCtr="0">
              <a:noAutofit/>
            </a:bodyPr>
            <a:lstStyle/>
            <a:p>
              <a:pPr marL="0" lvl="0" indent="0" algn="ctr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4400" kern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5" name="Grupa 34">
            <a:extLst>
              <a:ext uri="{FF2B5EF4-FFF2-40B4-BE49-F238E27FC236}">
                <a16:creationId xmlns:a16="http://schemas.microsoft.com/office/drawing/2014/main" xmlns="" id="{DA4E8A8D-FEFD-4B2A-842D-3E839E47A5B7}"/>
              </a:ext>
            </a:extLst>
          </p:cNvPr>
          <p:cNvGrpSpPr/>
          <p:nvPr/>
        </p:nvGrpSpPr>
        <p:grpSpPr>
          <a:xfrm rot="20254246">
            <a:off x="8718958" y="3064004"/>
            <a:ext cx="798347" cy="949861"/>
            <a:chOff x="2006916" y="160730"/>
            <a:chExt cx="798347" cy="949861"/>
          </a:xfrm>
        </p:grpSpPr>
        <p:sp>
          <p:nvSpPr>
            <p:cNvPr id="36" name="Strelica: desno 35">
              <a:extLst>
                <a:ext uri="{FF2B5EF4-FFF2-40B4-BE49-F238E27FC236}">
                  <a16:creationId xmlns:a16="http://schemas.microsoft.com/office/drawing/2014/main" xmlns="" id="{BB21F77B-E326-44F9-A6AA-49633F97A3CF}"/>
                </a:ext>
              </a:extLst>
            </p:cNvPr>
            <p:cNvSpPr/>
            <p:nvPr/>
          </p:nvSpPr>
          <p:spPr>
            <a:xfrm rot="5398635">
              <a:off x="1931159" y="236487"/>
              <a:ext cx="949861" cy="798347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7" name="Strelica: desno 4">
              <a:extLst>
                <a:ext uri="{FF2B5EF4-FFF2-40B4-BE49-F238E27FC236}">
                  <a16:creationId xmlns:a16="http://schemas.microsoft.com/office/drawing/2014/main" xmlns="" id="{E0426E79-FDE9-4D53-9994-FDEAC74E4326}"/>
                </a:ext>
              </a:extLst>
            </p:cNvPr>
            <p:cNvSpPr txBox="1"/>
            <p:nvPr/>
          </p:nvSpPr>
          <p:spPr>
            <a:xfrm rot="5398635">
              <a:off x="2050863" y="276404"/>
              <a:ext cx="710357" cy="47900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0" lvl="0" indent="0" algn="ctr" defTabSz="1511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3400" kern="1200"/>
            </a:p>
          </p:txBody>
        </p:sp>
      </p:grpSp>
      <p:pic>
        <p:nvPicPr>
          <p:cNvPr id="38" name="Slika 37">
            <a:extLst>
              <a:ext uri="{FF2B5EF4-FFF2-40B4-BE49-F238E27FC236}">
                <a16:creationId xmlns:a16="http://schemas.microsoft.com/office/drawing/2014/main" xmlns="" id="{99743E5A-7433-483D-8524-75500C5A56F8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128448" y="90065"/>
            <a:ext cx="1937467" cy="492925"/>
          </a:xfrm>
          <a:prstGeom prst="rect">
            <a:avLst/>
          </a:prstGeom>
        </p:spPr>
      </p:pic>
      <p:pic>
        <p:nvPicPr>
          <p:cNvPr id="39" name="Slika 38">
            <a:extLst>
              <a:ext uri="{FF2B5EF4-FFF2-40B4-BE49-F238E27FC236}">
                <a16:creationId xmlns:a16="http://schemas.microsoft.com/office/drawing/2014/main" xmlns="" id="{486263F4-6364-48A6-A9E7-0F2BF348E0D4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592070" y="5906251"/>
            <a:ext cx="2804862" cy="1402431"/>
          </a:xfrm>
          <a:prstGeom prst="rect">
            <a:avLst/>
          </a:prstGeom>
        </p:spPr>
      </p:pic>
      <p:sp>
        <p:nvSpPr>
          <p:cNvPr id="2" name="TekstniOkvir 1">
            <a:extLst>
              <a:ext uri="{FF2B5EF4-FFF2-40B4-BE49-F238E27FC236}">
                <a16:creationId xmlns:a16="http://schemas.microsoft.com/office/drawing/2014/main" xmlns="" id="{2ADB9816-F6D5-4E45-B525-63BCAAD65176}"/>
              </a:ext>
            </a:extLst>
          </p:cNvPr>
          <p:cNvSpPr txBox="1"/>
          <p:nvPr/>
        </p:nvSpPr>
        <p:spPr>
          <a:xfrm>
            <a:off x="470517" y="3826275"/>
            <a:ext cx="46252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hr-HR" sz="4000" dirty="0">
                <a:solidFill>
                  <a:schemeClr val="bg1"/>
                </a:solidFill>
              </a:rPr>
              <a:t>U Smiljanu u Lici.</a:t>
            </a:r>
          </a:p>
        </p:txBody>
      </p:sp>
      <p:sp>
        <p:nvSpPr>
          <p:cNvPr id="3" name="TekstniOkvir 2">
            <a:extLst>
              <a:ext uri="{FF2B5EF4-FFF2-40B4-BE49-F238E27FC236}">
                <a16:creationId xmlns:a16="http://schemas.microsoft.com/office/drawing/2014/main" xmlns="" id="{54B9ACC8-A5F0-49F7-9A03-DC70A62016DF}"/>
              </a:ext>
            </a:extLst>
          </p:cNvPr>
          <p:cNvSpPr txBox="1"/>
          <p:nvPr/>
        </p:nvSpPr>
        <p:spPr>
          <a:xfrm>
            <a:off x="7013359" y="3861786"/>
            <a:ext cx="48472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hr-HR" sz="3600" dirty="0">
                <a:solidFill>
                  <a:schemeClr val="bg1"/>
                </a:solidFill>
              </a:rPr>
              <a:t>Elektromotor za izmjeničnu struju.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xmlns="" val="930048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6" grpId="0">
        <p:bldAsOne/>
      </p:bldGraphic>
      <p:bldP spid="2" grpId="0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Rezervirano mjesto sadržaja 2">
            <a:extLst>
              <a:ext uri="{FF2B5EF4-FFF2-40B4-BE49-F238E27FC236}">
                <a16:creationId xmlns:a16="http://schemas.microsoft.com/office/drawing/2014/main" xmlns="" id="{B602BDEC-1987-40FF-B4D7-F748AD3CDDD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269090208"/>
              </p:ext>
            </p:extLst>
          </p:nvPr>
        </p:nvGraphicFramePr>
        <p:xfrm>
          <a:off x="879860" y="179762"/>
          <a:ext cx="9867528" cy="30243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1" name="Rezervirano mjesto sadržaja 2">
            <a:extLst>
              <a:ext uri="{FF2B5EF4-FFF2-40B4-BE49-F238E27FC236}">
                <a16:creationId xmlns:a16="http://schemas.microsoft.com/office/drawing/2014/main" xmlns="" id="{9EC8060D-E3E5-429B-AC45-DC471BA76827}"/>
              </a:ext>
            </a:extLst>
          </p:cNvPr>
          <p:cNvGraphicFramePr>
            <a:graphicFrameLocks/>
          </p:cNvGraphicFramePr>
          <p:nvPr/>
        </p:nvGraphicFramePr>
        <p:xfrm>
          <a:off x="263352" y="3501008"/>
          <a:ext cx="5040560" cy="2808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pSp>
        <p:nvGrpSpPr>
          <p:cNvPr id="13" name="Grupa 12">
            <a:extLst>
              <a:ext uri="{FF2B5EF4-FFF2-40B4-BE49-F238E27FC236}">
                <a16:creationId xmlns:a16="http://schemas.microsoft.com/office/drawing/2014/main" xmlns="" id="{E3E03EBA-C600-4953-A841-1CE55023E495}"/>
              </a:ext>
            </a:extLst>
          </p:cNvPr>
          <p:cNvGrpSpPr/>
          <p:nvPr/>
        </p:nvGrpSpPr>
        <p:grpSpPr>
          <a:xfrm rot="1009904">
            <a:off x="4214005" y="3265798"/>
            <a:ext cx="798347" cy="949861"/>
            <a:chOff x="2006916" y="160730"/>
            <a:chExt cx="798347" cy="949861"/>
          </a:xfrm>
        </p:grpSpPr>
        <p:sp>
          <p:nvSpPr>
            <p:cNvPr id="15" name="Strelica: desno 14">
              <a:extLst>
                <a:ext uri="{FF2B5EF4-FFF2-40B4-BE49-F238E27FC236}">
                  <a16:creationId xmlns:a16="http://schemas.microsoft.com/office/drawing/2014/main" xmlns="" id="{BC05ACD7-B5F5-4292-8C54-84F95E56ACDE}"/>
                </a:ext>
              </a:extLst>
            </p:cNvPr>
            <p:cNvSpPr/>
            <p:nvPr/>
          </p:nvSpPr>
          <p:spPr>
            <a:xfrm rot="5398635">
              <a:off x="1931159" y="236487"/>
              <a:ext cx="949861" cy="798347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Strelica: desno 4">
              <a:extLst>
                <a:ext uri="{FF2B5EF4-FFF2-40B4-BE49-F238E27FC236}">
                  <a16:creationId xmlns:a16="http://schemas.microsoft.com/office/drawing/2014/main" xmlns="" id="{80530532-9FC2-49F6-BFEB-84002A42714B}"/>
                </a:ext>
              </a:extLst>
            </p:cNvPr>
            <p:cNvSpPr txBox="1"/>
            <p:nvPr/>
          </p:nvSpPr>
          <p:spPr>
            <a:xfrm rot="5398635">
              <a:off x="2050863" y="276404"/>
              <a:ext cx="710357" cy="47900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0" lvl="0" indent="0" algn="ctr" defTabSz="1511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3400" kern="1200"/>
            </a:p>
          </p:txBody>
        </p:sp>
      </p:grpSp>
      <p:sp>
        <p:nvSpPr>
          <p:cNvPr id="28" name="Pravokutnik: zaobljeni kutovi 4">
            <a:extLst>
              <a:ext uri="{FF2B5EF4-FFF2-40B4-BE49-F238E27FC236}">
                <a16:creationId xmlns:a16="http://schemas.microsoft.com/office/drawing/2014/main" xmlns="" id="{2232B98C-069F-4860-9A23-0A864102CCDA}"/>
              </a:ext>
            </a:extLst>
          </p:cNvPr>
          <p:cNvSpPr txBox="1"/>
          <p:nvPr/>
        </p:nvSpPr>
        <p:spPr>
          <a:xfrm>
            <a:off x="6764440" y="3517579"/>
            <a:ext cx="5071833" cy="2847177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47650" tIns="247650" rIns="247650" bIns="247650" numCol="1" spcCol="1270" anchor="ctr" anchorCtr="0">
            <a:noAutofit/>
          </a:bodyPr>
          <a:lstStyle/>
          <a:p>
            <a:pPr marL="0" lvl="0" indent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6500" kern="1200" dirty="0"/>
          </a:p>
        </p:txBody>
      </p:sp>
      <p:grpSp>
        <p:nvGrpSpPr>
          <p:cNvPr id="32" name="Grupa 31">
            <a:extLst>
              <a:ext uri="{FF2B5EF4-FFF2-40B4-BE49-F238E27FC236}">
                <a16:creationId xmlns:a16="http://schemas.microsoft.com/office/drawing/2014/main" xmlns="" id="{C8A763F9-D41A-449F-8274-28BAB584D04F}"/>
              </a:ext>
            </a:extLst>
          </p:cNvPr>
          <p:cNvGrpSpPr/>
          <p:nvPr/>
        </p:nvGrpSpPr>
        <p:grpSpPr>
          <a:xfrm>
            <a:off x="6744072" y="3501008"/>
            <a:ext cx="5328592" cy="2808312"/>
            <a:chOff x="0" y="0"/>
            <a:chExt cx="5251450" cy="3055194"/>
          </a:xfrm>
        </p:grpSpPr>
        <p:sp>
          <p:nvSpPr>
            <p:cNvPr id="33" name="Pravokutnik: zaobljeni kutovi 32">
              <a:extLst>
                <a:ext uri="{FF2B5EF4-FFF2-40B4-BE49-F238E27FC236}">
                  <a16:creationId xmlns:a16="http://schemas.microsoft.com/office/drawing/2014/main" xmlns="" id="{36E3ED62-DB7B-4CEB-A47E-8DC057539516}"/>
                </a:ext>
              </a:extLst>
            </p:cNvPr>
            <p:cNvSpPr/>
            <p:nvPr/>
          </p:nvSpPr>
          <p:spPr>
            <a:xfrm>
              <a:off x="0" y="0"/>
              <a:ext cx="5251450" cy="3055194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4" name="Pravokutnik: zaobljeni kutovi 4">
              <a:extLst>
                <a:ext uri="{FF2B5EF4-FFF2-40B4-BE49-F238E27FC236}">
                  <a16:creationId xmlns:a16="http://schemas.microsoft.com/office/drawing/2014/main" xmlns="" id="{A5BF282A-EA36-449E-B33C-0C5E25BAD920}"/>
                </a:ext>
              </a:extLst>
            </p:cNvPr>
            <p:cNvSpPr txBox="1"/>
            <p:nvPr/>
          </p:nvSpPr>
          <p:spPr>
            <a:xfrm>
              <a:off x="89484" y="89484"/>
              <a:ext cx="5072482" cy="287622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47650" tIns="247650" rIns="247650" bIns="247650" numCol="1" spcCol="1270" anchor="ctr" anchorCtr="0">
              <a:noAutofit/>
            </a:bodyPr>
            <a:lstStyle/>
            <a:p>
              <a:pPr marL="0" lvl="0" indent="0" algn="ctr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4400" kern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5" name="Grupa 34">
            <a:extLst>
              <a:ext uri="{FF2B5EF4-FFF2-40B4-BE49-F238E27FC236}">
                <a16:creationId xmlns:a16="http://schemas.microsoft.com/office/drawing/2014/main" xmlns="" id="{DA4E8A8D-FEFD-4B2A-842D-3E839E47A5B7}"/>
              </a:ext>
            </a:extLst>
          </p:cNvPr>
          <p:cNvGrpSpPr/>
          <p:nvPr/>
        </p:nvGrpSpPr>
        <p:grpSpPr>
          <a:xfrm rot="20254246">
            <a:off x="8745591" y="3090637"/>
            <a:ext cx="798347" cy="949861"/>
            <a:chOff x="2006916" y="160730"/>
            <a:chExt cx="798347" cy="949861"/>
          </a:xfrm>
        </p:grpSpPr>
        <p:sp>
          <p:nvSpPr>
            <p:cNvPr id="36" name="Strelica: desno 35">
              <a:extLst>
                <a:ext uri="{FF2B5EF4-FFF2-40B4-BE49-F238E27FC236}">
                  <a16:creationId xmlns:a16="http://schemas.microsoft.com/office/drawing/2014/main" xmlns="" id="{BB21F77B-E326-44F9-A6AA-49633F97A3CF}"/>
                </a:ext>
              </a:extLst>
            </p:cNvPr>
            <p:cNvSpPr/>
            <p:nvPr/>
          </p:nvSpPr>
          <p:spPr>
            <a:xfrm rot="5398635">
              <a:off x="1931159" y="236487"/>
              <a:ext cx="949861" cy="798347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7" name="Strelica: desno 4">
              <a:extLst>
                <a:ext uri="{FF2B5EF4-FFF2-40B4-BE49-F238E27FC236}">
                  <a16:creationId xmlns:a16="http://schemas.microsoft.com/office/drawing/2014/main" xmlns="" id="{E0426E79-FDE9-4D53-9994-FDEAC74E4326}"/>
                </a:ext>
              </a:extLst>
            </p:cNvPr>
            <p:cNvSpPr txBox="1"/>
            <p:nvPr/>
          </p:nvSpPr>
          <p:spPr>
            <a:xfrm rot="5398635">
              <a:off x="2050863" y="276404"/>
              <a:ext cx="710357" cy="47900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0" lvl="0" indent="0" algn="ctr" defTabSz="1511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US" sz="3400" kern="1200"/>
            </a:p>
          </p:txBody>
        </p:sp>
      </p:grpSp>
      <p:pic>
        <p:nvPicPr>
          <p:cNvPr id="38" name="Slika 37">
            <a:extLst>
              <a:ext uri="{FF2B5EF4-FFF2-40B4-BE49-F238E27FC236}">
                <a16:creationId xmlns:a16="http://schemas.microsoft.com/office/drawing/2014/main" xmlns="" id="{99743E5A-7433-483D-8524-75500C5A56F8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128448" y="90065"/>
            <a:ext cx="1937467" cy="492925"/>
          </a:xfrm>
          <a:prstGeom prst="rect">
            <a:avLst/>
          </a:prstGeom>
        </p:spPr>
      </p:pic>
      <p:pic>
        <p:nvPicPr>
          <p:cNvPr id="39" name="Slika 38">
            <a:extLst>
              <a:ext uri="{FF2B5EF4-FFF2-40B4-BE49-F238E27FC236}">
                <a16:creationId xmlns:a16="http://schemas.microsoft.com/office/drawing/2014/main" xmlns="" id="{486263F4-6364-48A6-A9E7-0F2BF348E0D4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00308" y="5856825"/>
            <a:ext cx="2804862" cy="1402431"/>
          </a:xfrm>
          <a:prstGeom prst="rect">
            <a:avLst/>
          </a:prstGeom>
        </p:spPr>
      </p:pic>
      <p:sp>
        <p:nvSpPr>
          <p:cNvPr id="2" name="TekstniOkvir 1">
            <a:extLst>
              <a:ext uri="{FF2B5EF4-FFF2-40B4-BE49-F238E27FC236}">
                <a16:creationId xmlns:a16="http://schemas.microsoft.com/office/drawing/2014/main" xmlns="" id="{2ADB9816-F6D5-4E45-B525-63BCAAD65176}"/>
              </a:ext>
            </a:extLst>
          </p:cNvPr>
          <p:cNvSpPr txBox="1"/>
          <p:nvPr/>
        </p:nvSpPr>
        <p:spPr>
          <a:xfrm>
            <a:off x="470517" y="3826275"/>
            <a:ext cx="462526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hr-HR" sz="4000" dirty="0">
                <a:solidFill>
                  <a:schemeClr val="bg1"/>
                </a:solidFill>
              </a:rPr>
              <a:t>Thomas Alva Edison.</a:t>
            </a:r>
          </a:p>
        </p:txBody>
      </p:sp>
      <p:sp>
        <p:nvSpPr>
          <p:cNvPr id="3" name="TekstniOkvir 2">
            <a:extLst>
              <a:ext uri="{FF2B5EF4-FFF2-40B4-BE49-F238E27FC236}">
                <a16:creationId xmlns:a16="http://schemas.microsoft.com/office/drawing/2014/main" xmlns="" id="{54B9ACC8-A5F0-49F7-9A03-DC70A62016DF}"/>
              </a:ext>
            </a:extLst>
          </p:cNvPr>
          <p:cNvSpPr txBox="1"/>
          <p:nvPr/>
        </p:nvSpPr>
        <p:spPr>
          <a:xfrm>
            <a:off x="7013359" y="3861786"/>
            <a:ext cx="48472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hr-HR" sz="3600" dirty="0">
                <a:solidFill>
                  <a:schemeClr val="bg1"/>
                </a:solidFill>
              </a:rPr>
              <a:t>Nikolaus August Otto.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xmlns="" val="2878838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6" grpId="0">
        <p:bldAsOne/>
      </p:bldGraphic>
      <p:bldP spid="2" grpId="0"/>
      <p:bldP spid="3" grpId="0"/>
    </p:bldLst>
  </p:timing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592</Words>
  <Application>Microsoft Office PowerPoint</Application>
  <PresentationFormat>Custom</PresentationFormat>
  <Paragraphs>74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Tema sustava Office</vt:lpstr>
      <vt:lpstr>Ponavljanje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Ponavljanje</dc:title>
  <dc:creator>Maja Juratovac</dc:creator>
  <cp:lastModifiedBy>dvukelic</cp:lastModifiedBy>
  <cp:revision>15</cp:revision>
  <dcterms:created xsi:type="dcterms:W3CDTF">2020-07-24T08:57:54Z</dcterms:created>
  <dcterms:modified xsi:type="dcterms:W3CDTF">2020-07-27T10:03:13Z</dcterms:modified>
</cp:coreProperties>
</file>